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Libre Baskerville"/>
      <p:regular r:id="rId18"/>
      <p:bold r:id="rId19"/>
      <p:italic r:id="rId20"/>
      <p:boldItalic r:id="rId21"/>
    </p:embeddedFont>
    <p:embeddedFont>
      <p:font typeface="Oswald"/>
      <p:regular r:id="rId22"/>
      <p:bold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8" roundtripDataSignature="AMtx7mj9H8f/xD3nNWpuClegN8WEgTGm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ibreBaskerville-italic.fntdata"/><Relationship Id="rId22" Type="http://schemas.openxmlformats.org/officeDocument/2006/relationships/font" Target="fonts/Oswald-regular.fntdata"/><Relationship Id="rId21" Type="http://schemas.openxmlformats.org/officeDocument/2006/relationships/font" Target="fonts/LibreBaskerville-boldItalic.fntdata"/><Relationship Id="rId24" Type="http://schemas.openxmlformats.org/officeDocument/2006/relationships/font" Target="fonts/OpenSans-regular.fntdata"/><Relationship Id="rId23" Type="http://schemas.openxmlformats.org/officeDocument/2006/relationships/font" Target="fonts/Oswa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8" Type="http://customschemas.google.com/relationships/presentationmetadata" Target="meta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LibreBaskerville-bold.fntdata"/><Relationship Id="rId18" Type="http://schemas.openxmlformats.org/officeDocument/2006/relationships/font" Target="fonts/LibreBaskervill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cb7ed3e05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cb7ed3e059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cb7ed3e05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3cb7ed3e059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cb7ed3e0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3cb7ed3e059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cb7ed3e0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cb7ed3e059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cb7ed3e0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cb7ed3e05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cb7ed3e05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3cb7ed3e059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5.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hyperlink" Target="https://www.figma.com/proto/T21iYlS9RaPM9HVqJielye/Interactive-Prototype?node-id=41-1088&amp;t=Zgcoev6IVPVpcBBr-1&amp;starting-point-node-id=56%3A324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1.png"/><Relationship Id="rId7"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2FF"/>
        </a:solidFill>
      </p:bgPr>
    </p:bg>
    <p:spTree>
      <p:nvGrpSpPr>
        <p:cNvPr id="83" name="Shape 83"/>
        <p:cNvGrpSpPr/>
        <p:nvPr/>
      </p:nvGrpSpPr>
      <p:grpSpPr>
        <a:xfrm>
          <a:off x="0" y="0"/>
          <a:ext cx="0" cy="0"/>
          <a:chOff x="0" y="0"/>
          <a:chExt cx="0" cy="0"/>
        </a:xfrm>
      </p:grpSpPr>
      <p:sp>
        <p:nvSpPr>
          <p:cNvPr id="84" name="Google Shape;84;p1"/>
          <p:cNvSpPr/>
          <p:nvPr/>
        </p:nvSpPr>
        <p:spPr>
          <a:xfrm>
            <a:off x="-4535480" y="-4839280"/>
            <a:ext cx="18479689" cy="18572551"/>
          </a:xfrm>
          <a:custGeom>
            <a:rect b="b" l="l" r="r" t="t"/>
            <a:pathLst>
              <a:path extrusionOk="0" h="18572551" w="18479689">
                <a:moveTo>
                  <a:pt x="0" y="0"/>
                </a:moveTo>
                <a:lnTo>
                  <a:pt x="18479689" y="0"/>
                </a:lnTo>
                <a:lnTo>
                  <a:pt x="18479689" y="18572552"/>
                </a:lnTo>
                <a:lnTo>
                  <a:pt x="0" y="18572552"/>
                </a:lnTo>
                <a:lnTo>
                  <a:pt x="0" y="0"/>
                </a:lnTo>
                <a:close/>
              </a:path>
            </a:pathLst>
          </a:custGeom>
          <a:blipFill rotWithShape="1">
            <a:blip r:embed="rId3">
              <a:alphaModFix/>
            </a:blip>
            <a:stretch>
              <a:fillRect b="0" l="0" r="0" t="0"/>
            </a:stretch>
          </a:blipFill>
          <a:ln>
            <a:noFill/>
          </a:ln>
        </p:spPr>
      </p:sp>
      <p:sp>
        <p:nvSpPr>
          <p:cNvPr id="85" name="Google Shape;85;p1"/>
          <p:cNvSpPr/>
          <p:nvPr/>
        </p:nvSpPr>
        <p:spPr>
          <a:xfrm>
            <a:off x="-143164" y="-3094778"/>
            <a:ext cx="10592800" cy="8108307"/>
          </a:xfrm>
          <a:custGeom>
            <a:rect b="b" l="l" r="r" t="t"/>
            <a:pathLst>
              <a:path extrusionOk="0" h="8108307" w="10592800">
                <a:moveTo>
                  <a:pt x="0" y="0"/>
                </a:moveTo>
                <a:lnTo>
                  <a:pt x="10592800" y="0"/>
                </a:lnTo>
                <a:lnTo>
                  <a:pt x="10592800" y="8108307"/>
                </a:lnTo>
                <a:lnTo>
                  <a:pt x="0" y="8108307"/>
                </a:lnTo>
                <a:lnTo>
                  <a:pt x="0" y="0"/>
                </a:lnTo>
                <a:close/>
              </a:path>
            </a:pathLst>
          </a:custGeom>
          <a:blipFill rotWithShape="1">
            <a:blip r:embed="rId4">
              <a:alphaModFix amt="40000"/>
            </a:blip>
            <a:stretch>
              <a:fillRect b="0" l="0" r="0" t="0"/>
            </a:stretch>
          </a:blipFill>
          <a:ln>
            <a:noFill/>
          </a:ln>
        </p:spPr>
      </p:sp>
      <p:sp>
        <p:nvSpPr>
          <p:cNvPr id="86" name="Google Shape;86;p1"/>
          <p:cNvSpPr/>
          <p:nvPr/>
        </p:nvSpPr>
        <p:spPr>
          <a:xfrm rot="9529641">
            <a:off x="-1614206" y="-8345074"/>
            <a:ext cx="22331632" cy="22331632"/>
          </a:xfrm>
          <a:custGeom>
            <a:rect b="b" l="l" r="r" t="t"/>
            <a:pathLst>
              <a:path extrusionOk="0" h="22331632" w="22331632">
                <a:moveTo>
                  <a:pt x="0" y="0"/>
                </a:moveTo>
                <a:lnTo>
                  <a:pt x="22331631" y="0"/>
                </a:lnTo>
                <a:lnTo>
                  <a:pt x="22331631" y="22331632"/>
                </a:lnTo>
                <a:lnTo>
                  <a:pt x="0" y="22331632"/>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6745147" y="3007152"/>
            <a:ext cx="11255816" cy="10191629"/>
          </a:xfrm>
          <a:custGeom>
            <a:rect b="b" l="l" r="r" t="t"/>
            <a:pathLst>
              <a:path extrusionOk="0" h="10191629" w="11255816">
                <a:moveTo>
                  <a:pt x="0" y="0"/>
                </a:moveTo>
                <a:lnTo>
                  <a:pt x="11255816" y="0"/>
                </a:lnTo>
                <a:lnTo>
                  <a:pt x="11255816" y="10191630"/>
                </a:lnTo>
                <a:lnTo>
                  <a:pt x="0" y="10191630"/>
                </a:lnTo>
                <a:lnTo>
                  <a:pt x="0" y="0"/>
                </a:lnTo>
                <a:close/>
              </a:path>
            </a:pathLst>
          </a:custGeom>
          <a:blipFill rotWithShape="1">
            <a:blip r:embed="rId6">
              <a:alphaModFix amt="12000"/>
            </a:blip>
            <a:stretch>
              <a:fillRect b="0" l="0" r="0" t="0"/>
            </a:stretch>
          </a:blipFill>
          <a:ln>
            <a:noFill/>
          </a:ln>
        </p:spPr>
      </p:sp>
      <p:pic>
        <p:nvPicPr>
          <p:cNvPr id="88" name="Google Shape;88;p1"/>
          <p:cNvPicPr preferRelativeResize="0"/>
          <p:nvPr/>
        </p:nvPicPr>
        <p:blipFill>
          <a:blip r:embed="rId7">
            <a:alphaModFix/>
          </a:blip>
          <a:stretch>
            <a:fillRect/>
          </a:stretch>
        </p:blipFill>
        <p:spPr>
          <a:xfrm>
            <a:off x="11674500" y="828575"/>
            <a:ext cx="4603500" cy="8815800"/>
          </a:xfrm>
          <a:prstGeom prst="flowChartAlternateProcess">
            <a:avLst/>
          </a:prstGeom>
          <a:noFill/>
          <a:ln>
            <a:noFill/>
          </a:ln>
        </p:spPr>
      </p:pic>
      <p:sp>
        <p:nvSpPr>
          <p:cNvPr id="89" name="Google Shape;89;p1"/>
          <p:cNvSpPr/>
          <p:nvPr/>
        </p:nvSpPr>
        <p:spPr>
          <a:xfrm>
            <a:off x="10357001" y="775675"/>
            <a:ext cx="7270460" cy="9052564"/>
          </a:xfrm>
          <a:custGeom>
            <a:rect b="b" l="l" r="r" t="t"/>
            <a:pathLst>
              <a:path extrusionOk="0" h="10873951" w="8169056">
                <a:moveTo>
                  <a:pt x="0" y="0"/>
                </a:moveTo>
                <a:lnTo>
                  <a:pt x="8169055" y="0"/>
                </a:lnTo>
                <a:lnTo>
                  <a:pt x="8169055" y="10873951"/>
                </a:lnTo>
                <a:lnTo>
                  <a:pt x="0" y="10873951"/>
                </a:lnTo>
                <a:lnTo>
                  <a:pt x="0" y="0"/>
                </a:lnTo>
                <a:close/>
              </a:path>
            </a:pathLst>
          </a:custGeom>
          <a:blipFill rotWithShape="1">
            <a:blip r:embed="rId8">
              <a:alphaModFix/>
            </a:blip>
            <a:stretch>
              <a:fillRect b="0" l="0" r="0" t="0"/>
            </a:stretch>
          </a:blipFill>
          <a:ln>
            <a:noFill/>
          </a:ln>
        </p:spPr>
      </p:sp>
      <p:grpSp>
        <p:nvGrpSpPr>
          <p:cNvPr id="90" name="Google Shape;90;p1"/>
          <p:cNvGrpSpPr/>
          <p:nvPr/>
        </p:nvGrpSpPr>
        <p:grpSpPr>
          <a:xfrm>
            <a:off x="1173321" y="8084609"/>
            <a:ext cx="3390554" cy="1130739"/>
            <a:chOff x="0" y="-156124"/>
            <a:chExt cx="4520738" cy="1507652"/>
          </a:xfrm>
        </p:grpSpPr>
        <p:grpSp>
          <p:nvGrpSpPr>
            <p:cNvPr id="91" name="Google Shape;91;p1"/>
            <p:cNvGrpSpPr/>
            <p:nvPr/>
          </p:nvGrpSpPr>
          <p:grpSpPr>
            <a:xfrm>
              <a:off x="0" y="-156124"/>
              <a:ext cx="4520738" cy="1507652"/>
              <a:chOff x="0" y="-47625"/>
              <a:chExt cx="1379032" cy="459903"/>
            </a:xfrm>
          </p:grpSpPr>
          <p:sp>
            <p:nvSpPr>
              <p:cNvPr id="92" name="Google Shape;92;p1"/>
              <p:cNvSpPr/>
              <p:nvPr/>
            </p:nvSpPr>
            <p:spPr>
              <a:xfrm>
                <a:off x="0" y="0"/>
                <a:ext cx="1379032" cy="412278"/>
              </a:xfrm>
              <a:custGeom>
                <a:rect b="b" l="l" r="r" t="t"/>
                <a:pathLst>
                  <a:path extrusionOk="0" h="412278" w="1379032">
                    <a:moveTo>
                      <a:pt x="1175832" y="0"/>
                    </a:moveTo>
                    <a:cubicBezTo>
                      <a:pt x="1288056" y="0"/>
                      <a:pt x="1379032" y="92292"/>
                      <a:pt x="1379032" y="206139"/>
                    </a:cubicBezTo>
                    <a:cubicBezTo>
                      <a:pt x="1379032" y="319986"/>
                      <a:pt x="1288056" y="412278"/>
                      <a:pt x="1175832" y="412278"/>
                    </a:cubicBezTo>
                    <a:lnTo>
                      <a:pt x="203200" y="412278"/>
                    </a:lnTo>
                    <a:cubicBezTo>
                      <a:pt x="90976" y="412278"/>
                      <a:pt x="0" y="319986"/>
                      <a:pt x="0" y="206139"/>
                    </a:cubicBezTo>
                    <a:cubicBezTo>
                      <a:pt x="0" y="92292"/>
                      <a:pt x="90976" y="0"/>
                      <a:pt x="203200" y="0"/>
                    </a:cubicBezTo>
                    <a:close/>
                  </a:path>
                </a:pathLst>
              </a:custGeom>
              <a:solidFill>
                <a:srgbClr val="00AC47"/>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
              <p:cNvSpPr txBox="1"/>
              <p:nvPr/>
            </p:nvSpPr>
            <p:spPr>
              <a:xfrm>
                <a:off x="0" y="-47625"/>
                <a:ext cx="1379032" cy="459903"/>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4" name="Google Shape;94;p1"/>
            <p:cNvSpPr txBox="1"/>
            <p:nvPr/>
          </p:nvSpPr>
          <p:spPr>
            <a:xfrm>
              <a:off x="1082072" y="313814"/>
              <a:ext cx="23565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000" u="none" cap="none" strike="noStrike">
                  <a:solidFill>
                    <a:srgbClr val="FFFFFF"/>
                  </a:solidFill>
                  <a:latin typeface="Arial"/>
                  <a:ea typeface="Arial"/>
                  <a:cs typeface="Arial"/>
                  <a:sym typeface="Arial"/>
                </a:rPr>
                <a:t>Let's go </a:t>
              </a:r>
              <a:endParaRPr/>
            </a:p>
          </p:txBody>
        </p:sp>
      </p:grpSp>
      <p:sp>
        <p:nvSpPr>
          <p:cNvPr id="95" name="Google Shape;95;p1"/>
          <p:cNvSpPr txBox="1"/>
          <p:nvPr/>
        </p:nvSpPr>
        <p:spPr>
          <a:xfrm>
            <a:off x="1028700" y="1726250"/>
            <a:ext cx="9858000" cy="3199200"/>
          </a:xfrm>
          <a:prstGeom prst="rect">
            <a:avLst/>
          </a:prstGeom>
          <a:noFill/>
          <a:ln>
            <a:noFill/>
          </a:ln>
        </p:spPr>
        <p:txBody>
          <a:bodyPr anchorCtr="0" anchor="t" bIns="0" lIns="0" spcFirstLastPara="1" rIns="0" wrap="square" tIns="0">
            <a:spAutoFit/>
          </a:bodyPr>
          <a:lstStyle/>
          <a:p>
            <a:pPr indent="0" lvl="0" marL="0" marR="0" rtl="0" algn="l">
              <a:lnSpc>
                <a:spcPct val="102001"/>
              </a:lnSpc>
              <a:spcBef>
                <a:spcPts val="0"/>
              </a:spcBef>
              <a:spcAft>
                <a:spcPts val="0"/>
              </a:spcAft>
              <a:buNone/>
            </a:pPr>
            <a:r>
              <a:rPr lang="en-US" sz="20784">
                <a:solidFill>
                  <a:srgbClr val="FFFFFF"/>
                </a:solidFill>
              </a:rPr>
              <a:t>Signly</a:t>
            </a:r>
            <a:endParaRPr/>
          </a:p>
        </p:txBody>
      </p:sp>
      <p:sp>
        <p:nvSpPr>
          <p:cNvPr id="96" name="Google Shape;96;p1"/>
          <p:cNvSpPr txBox="1"/>
          <p:nvPr/>
        </p:nvSpPr>
        <p:spPr>
          <a:xfrm>
            <a:off x="1526578" y="5013525"/>
            <a:ext cx="7399800" cy="782100"/>
          </a:xfrm>
          <a:prstGeom prst="rect">
            <a:avLst/>
          </a:prstGeom>
          <a:noFill/>
          <a:ln>
            <a:noFill/>
          </a:ln>
        </p:spPr>
        <p:txBody>
          <a:bodyPr anchorCtr="0" anchor="t" bIns="0" lIns="0" spcFirstLastPara="1" rIns="0" wrap="square" tIns="0">
            <a:spAutoFit/>
          </a:bodyPr>
          <a:lstStyle/>
          <a:p>
            <a:pPr indent="0" lvl="0" marL="0" marR="0" rtl="0" algn="ctr">
              <a:lnSpc>
                <a:spcPct val="120015"/>
              </a:lnSpc>
              <a:spcBef>
                <a:spcPts val="0"/>
              </a:spcBef>
              <a:spcAft>
                <a:spcPts val="0"/>
              </a:spcAft>
              <a:buNone/>
            </a:pPr>
            <a:r>
              <a:rPr i="1" lang="en-US" sz="5081">
                <a:solidFill>
                  <a:srgbClr val="FFFFFF"/>
                </a:solidFill>
                <a:latin typeface="Libre Baskerville"/>
                <a:ea typeface="Libre Baskerville"/>
                <a:cs typeface="Libre Baskerville"/>
                <a:sym typeface="Libre Baskerville"/>
              </a:rPr>
              <a:t>Learn Sign Language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2FF"/>
        </a:solidFill>
      </p:bgPr>
    </p:bg>
    <p:spTree>
      <p:nvGrpSpPr>
        <p:cNvPr id="258" name="Shape 258"/>
        <p:cNvGrpSpPr/>
        <p:nvPr/>
      </p:nvGrpSpPr>
      <p:grpSpPr>
        <a:xfrm>
          <a:off x="0" y="0"/>
          <a:ext cx="0" cy="0"/>
          <a:chOff x="0" y="0"/>
          <a:chExt cx="0" cy="0"/>
        </a:xfrm>
      </p:grpSpPr>
      <p:sp>
        <p:nvSpPr>
          <p:cNvPr id="259" name="Google Shape;259;g3cb7ed3e059_0_116"/>
          <p:cNvSpPr/>
          <p:nvPr/>
        </p:nvSpPr>
        <p:spPr>
          <a:xfrm rot="9533428">
            <a:off x="4364084" y="-4071292"/>
            <a:ext cx="16423032" cy="16423032"/>
          </a:xfrm>
          <a:custGeom>
            <a:rect b="b" l="l" r="r" t="t"/>
            <a:pathLst>
              <a:path extrusionOk="0" h="16429965" w="16429965">
                <a:moveTo>
                  <a:pt x="0" y="0"/>
                </a:moveTo>
                <a:lnTo>
                  <a:pt x="16429965" y="0"/>
                </a:lnTo>
                <a:lnTo>
                  <a:pt x="16429965" y="16429966"/>
                </a:lnTo>
                <a:lnTo>
                  <a:pt x="0" y="16429966"/>
                </a:lnTo>
                <a:lnTo>
                  <a:pt x="0" y="0"/>
                </a:lnTo>
                <a:close/>
              </a:path>
            </a:pathLst>
          </a:custGeom>
          <a:blipFill rotWithShape="1">
            <a:blip r:embed="rId3">
              <a:alphaModFix/>
            </a:blip>
            <a:stretch>
              <a:fillRect b="0" l="0" r="0" t="0"/>
            </a:stretch>
          </a:blipFill>
          <a:ln>
            <a:noFill/>
          </a:ln>
        </p:spPr>
      </p:sp>
      <p:sp>
        <p:nvSpPr>
          <p:cNvPr id="260" name="Google Shape;260;g3cb7ed3e059_0_116"/>
          <p:cNvSpPr txBox="1"/>
          <p:nvPr/>
        </p:nvSpPr>
        <p:spPr>
          <a:xfrm>
            <a:off x="1358048" y="942975"/>
            <a:ext cx="15901200" cy="76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FFFFFF"/>
                </a:solidFill>
              </a:rPr>
              <a:t>Improvements Within Signly</a:t>
            </a:r>
            <a:endParaRPr/>
          </a:p>
        </p:txBody>
      </p:sp>
      <p:sp>
        <p:nvSpPr>
          <p:cNvPr id="261" name="Google Shape;261;g3cb7ed3e059_0_116"/>
          <p:cNvSpPr txBox="1"/>
          <p:nvPr/>
        </p:nvSpPr>
        <p:spPr>
          <a:xfrm>
            <a:off x="7145250" y="4355575"/>
            <a:ext cx="3997500" cy="1345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1900" u="sng">
                <a:solidFill>
                  <a:srgbClr val="FFFFFF"/>
                </a:solidFill>
                <a:latin typeface="Libre Baskerville"/>
                <a:ea typeface="Libre Baskerville"/>
                <a:cs typeface="Libre Baskerville"/>
                <a:sym typeface="Libre Baskerville"/>
              </a:rPr>
              <a:t>Not just repetitive MC quizzes:</a:t>
            </a:r>
            <a:endParaRPr b="1" sz="1900" u="sng">
              <a:solidFill>
                <a:srgbClr val="FFFFFF"/>
              </a:solidFill>
              <a:latin typeface="Libre Baskerville"/>
              <a:ea typeface="Libre Baskerville"/>
              <a:cs typeface="Libre Baskerville"/>
              <a:sym typeface="Libre Baskerville"/>
            </a:endParaRPr>
          </a:p>
          <a:p>
            <a:pPr indent="0" lvl="0" marL="0" marR="0" rtl="0" algn="l">
              <a:lnSpc>
                <a:spcPct val="140000"/>
              </a:lnSpc>
              <a:spcBef>
                <a:spcPts val="0"/>
              </a:spcBef>
              <a:spcAft>
                <a:spcPts val="0"/>
              </a:spcAft>
              <a:buNone/>
            </a:pPr>
            <a:r>
              <a:rPr lang="en-US" sz="1600">
                <a:solidFill>
                  <a:srgbClr val="FFFFFF"/>
                </a:solidFill>
                <a:latin typeface="Libre Baskerville"/>
                <a:ea typeface="Libre Baskerville"/>
                <a:cs typeface="Libre Baskerville"/>
                <a:sym typeface="Libre Baskerville"/>
              </a:rPr>
              <a:t>Signly also engages the user to type out sentences, match words, and sign themselves in order to learn</a:t>
            </a:r>
            <a:endParaRPr sz="1600">
              <a:solidFill>
                <a:srgbClr val="FFFFFF"/>
              </a:solidFill>
              <a:latin typeface="Libre Baskerville"/>
              <a:ea typeface="Libre Baskerville"/>
              <a:cs typeface="Libre Baskerville"/>
              <a:sym typeface="Libre Baskerville"/>
            </a:endParaRPr>
          </a:p>
        </p:txBody>
      </p:sp>
      <p:sp>
        <p:nvSpPr>
          <p:cNvPr id="262" name="Google Shape;262;g3cb7ed3e059_0_116"/>
          <p:cNvSpPr txBox="1"/>
          <p:nvPr/>
        </p:nvSpPr>
        <p:spPr>
          <a:xfrm>
            <a:off x="1358048" y="4355580"/>
            <a:ext cx="3997500" cy="2034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1900" u="sng">
                <a:solidFill>
                  <a:srgbClr val="FFFFFF"/>
                </a:solidFill>
                <a:latin typeface="Libre Baskerville"/>
                <a:ea typeface="Libre Baskerville"/>
                <a:cs typeface="Libre Baskerville"/>
                <a:sym typeface="Libre Baskerville"/>
              </a:rPr>
              <a:t>More than just memorization:</a:t>
            </a:r>
            <a:endParaRPr b="1" sz="1900" u="sng">
              <a:solidFill>
                <a:srgbClr val="FFFFFF"/>
              </a:solidFill>
              <a:latin typeface="Libre Baskerville"/>
              <a:ea typeface="Libre Baskerville"/>
              <a:cs typeface="Libre Baskerville"/>
              <a:sym typeface="Libre Baskerville"/>
            </a:endParaRPr>
          </a:p>
          <a:p>
            <a:pPr indent="0" lvl="0" marL="0" marR="0" rtl="0" algn="l">
              <a:lnSpc>
                <a:spcPct val="140000"/>
              </a:lnSpc>
              <a:spcBef>
                <a:spcPts val="0"/>
              </a:spcBef>
              <a:spcAft>
                <a:spcPts val="0"/>
              </a:spcAft>
              <a:buNone/>
            </a:pPr>
            <a:r>
              <a:rPr lang="en-US" sz="1600">
                <a:solidFill>
                  <a:srgbClr val="FFFFFF"/>
                </a:solidFill>
                <a:latin typeface="Libre Baskerville"/>
                <a:ea typeface="Libre Baskerville"/>
                <a:cs typeface="Libre Baskerville"/>
                <a:sym typeface="Libre Baskerville"/>
              </a:rPr>
              <a:t>Signly allows you to truly learn words, provides quizzes, and encourages instructional learning by using common phrases, finishing sentences, and signing to the camera</a:t>
            </a:r>
            <a:endParaRPr sz="1600">
              <a:solidFill>
                <a:srgbClr val="FFFFFF"/>
              </a:solidFill>
              <a:latin typeface="Libre Baskerville"/>
              <a:ea typeface="Libre Baskerville"/>
              <a:cs typeface="Libre Baskerville"/>
              <a:sym typeface="Libre Baskerville"/>
            </a:endParaRPr>
          </a:p>
        </p:txBody>
      </p:sp>
      <p:sp>
        <p:nvSpPr>
          <p:cNvPr id="263" name="Google Shape;263;g3cb7ed3e059_0_116"/>
          <p:cNvSpPr txBox="1"/>
          <p:nvPr/>
        </p:nvSpPr>
        <p:spPr>
          <a:xfrm>
            <a:off x="12731225" y="4355575"/>
            <a:ext cx="5435400" cy="292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1900" u="sng">
                <a:solidFill>
                  <a:srgbClr val="FFFFFF"/>
                </a:solidFill>
                <a:latin typeface="Libre Baskerville"/>
                <a:ea typeface="Libre Baskerville"/>
                <a:cs typeface="Libre Baskerville"/>
                <a:sym typeface="Libre Baskerville"/>
              </a:rPr>
              <a:t>Design and Reinforcements:</a:t>
            </a:r>
            <a:endParaRPr b="1" sz="1900" u="sng"/>
          </a:p>
        </p:txBody>
      </p:sp>
      <p:grpSp>
        <p:nvGrpSpPr>
          <p:cNvPr id="264" name="Google Shape;264;g3cb7ed3e059_0_116"/>
          <p:cNvGrpSpPr/>
          <p:nvPr/>
        </p:nvGrpSpPr>
        <p:grpSpPr>
          <a:xfrm>
            <a:off x="1358048" y="2912933"/>
            <a:ext cx="1111016" cy="1111016"/>
            <a:chOff x="0" y="0"/>
            <a:chExt cx="812800" cy="812800"/>
          </a:xfrm>
        </p:grpSpPr>
        <p:sp>
          <p:nvSpPr>
            <p:cNvPr id="265" name="Google Shape;265;g3cb7ed3e059_0_1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cb7ed3e059_0_116"/>
            <p:cNvSpPr txBox="1"/>
            <p:nvPr/>
          </p:nvSpPr>
          <p:spPr>
            <a:xfrm>
              <a:off x="76200" y="76200"/>
              <a:ext cx="660300" cy="6603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Open Sans"/>
                  <a:ea typeface="Open Sans"/>
                  <a:cs typeface="Open Sans"/>
                  <a:sym typeface="Open Sans"/>
                </a:rPr>
                <a:t>1</a:t>
              </a:r>
              <a:endParaRPr/>
            </a:p>
          </p:txBody>
        </p:sp>
      </p:grpSp>
      <p:grpSp>
        <p:nvGrpSpPr>
          <p:cNvPr id="267" name="Google Shape;267;g3cb7ed3e059_0_116"/>
          <p:cNvGrpSpPr/>
          <p:nvPr/>
        </p:nvGrpSpPr>
        <p:grpSpPr>
          <a:xfrm>
            <a:off x="7274248" y="2912933"/>
            <a:ext cx="1111016" cy="1111016"/>
            <a:chOff x="0" y="0"/>
            <a:chExt cx="812800" cy="812800"/>
          </a:xfrm>
        </p:grpSpPr>
        <p:sp>
          <p:nvSpPr>
            <p:cNvPr id="268" name="Google Shape;268;g3cb7ed3e059_0_1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cb7ed3e059_0_116"/>
            <p:cNvSpPr txBox="1"/>
            <p:nvPr/>
          </p:nvSpPr>
          <p:spPr>
            <a:xfrm>
              <a:off x="76200" y="76200"/>
              <a:ext cx="660300" cy="6603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Open Sans"/>
                  <a:ea typeface="Open Sans"/>
                  <a:cs typeface="Open Sans"/>
                  <a:sym typeface="Open Sans"/>
                </a:rPr>
                <a:t>2</a:t>
              </a:r>
              <a:endParaRPr/>
            </a:p>
          </p:txBody>
        </p:sp>
      </p:grpSp>
      <p:grpSp>
        <p:nvGrpSpPr>
          <p:cNvPr id="270" name="Google Shape;270;g3cb7ed3e059_0_116"/>
          <p:cNvGrpSpPr/>
          <p:nvPr/>
        </p:nvGrpSpPr>
        <p:grpSpPr>
          <a:xfrm>
            <a:off x="13159228" y="2912933"/>
            <a:ext cx="1111016" cy="1111016"/>
            <a:chOff x="0" y="0"/>
            <a:chExt cx="812800" cy="812800"/>
          </a:xfrm>
        </p:grpSpPr>
        <p:sp>
          <p:nvSpPr>
            <p:cNvPr id="271" name="Google Shape;271;g3cb7ed3e059_0_1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3cb7ed3e059_0_116"/>
            <p:cNvSpPr txBox="1"/>
            <p:nvPr/>
          </p:nvSpPr>
          <p:spPr>
            <a:xfrm>
              <a:off x="76200" y="76200"/>
              <a:ext cx="660300" cy="6603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Open Sans"/>
                  <a:ea typeface="Open Sans"/>
                  <a:cs typeface="Open Sans"/>
                  <a:sym typeface="Open Sans"/>
                </a:rPr>
                <a:t>3</a:t>
              </a:r>
              <a:endParaRPr/>
            </a:p>
          </p:txBody>
        </p:sp>
      </p:grpSp>
      <p:sp>
        <p:nvSpPr>
          <p:cNvPr id="273" name="Google Shape;273;g3cb7ed3e059_0_116"/>
          <p:cNvSpPr txBox="1"/>
          <p:nvPr/>
        </p:nvSpPr>
        <p:spPr>
          <a:xfrm>
            <a:off x="12731225" y="4666350"/>
            <a:ext cx="4596000" cy="128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600">
                <a:solidFill>
                  <a:srgbClr val="FFFFFF"/>
                </a:solidFill>
                <a:latin typeface="Libre Baskerville"/>
                <a:ea typeface="Libre Baskerville"/>
                <a:cs typeface="Libre Baskerville"/>
                <a:sym typeface="Libre Baskerville"/>
              </a:rPr>
              <a:t>Design is appealed to audience and systems such as Notifications and progress management allows users to gamify their learning</a:t>
            </a:r>
            <a:endParaRPr sz="1600">
              <a:solidFill>
                <a:srgbClr val="FFFFFF"/>
              </a:solidFill>
              <a:latin typeface="Libre Baskerville"/>
              <a:ea typeface="Libre Baskerville"/>
              <a:cs typeface="Libre Baskerville"/>
              <a:sym typeface="Libre Baskerville"/>
            </a:endParaRPr>
          </a:p>
        </p:txBody>
      </p:sp>
      <p:pic>
        <p:nvPicPr>
          <p:cNvPr id="274" name="Google Shape;274;g3cb7ed3e059_0_116"/>
          <p:cNvPicPr preferRelativeResize="0"/>
          <p:nvPr/>
        </p:nvPicPr>
        <p:blipFill>
          <a:blip r:embed="rId4">
            <a:alphaModFix/>
          </a:blip>
          <a:stretch>
            <a:fillRect/>
          </a:stretch>
        </p:blipFill>
        <p:spPr>
          <a:xfrm>
            <a:off x="7500162" y="5947050"/>
            <a:ext cx="2462700" cy="5518200"/>
          </a:xfrm>
          <a:prstGeom prst="flowChartAlternateProcess">
            <a:avLst/>
          </a:prstGeom>
          <a:noFill/>
          <a:ln>
            <a:noFill/>
          </a:ln>
        </p:spPr>
      </p:pic>
      <p:sp>
        <p:nvSpPr>
          <p:cNvPr id="275" name="Google Shape;275;g3cb7ed3e059_0_116"/>
          <p:cNvSpPr/>
          <p:nvPr/>
        </p:nvSpPr>
        <p:spPr>
          <a:xfrm>
            <a:off x="7411075" y="5908350"/>
            <a:ext cx="2636845" cy="4710206"/>
          </a:xfrm>
          <a:custGeom>
            <a:rect b="b" l="l" r="r" t="t"/>
            <a:pathLst>
              <a:path extrusionOk="0" h="13268186" w="6551167">
                <a:moveTo>
                  <a:pt x="0" y="0"/>
                </a:moveTo>
                <a:lnTo>
                  <a:pt x="6551167" y="0"/>
                </a:lnTo>
                <a:lnTo>
                  <a:pt x="6551167" y="13268185"/>
                </a:lnTo>
                <a:lnTo>
                  <a:pt x="0" y="13268185"/>
                </a:lnTo>
                <a:lnTo>
                  <a:pt x="0" y="0"/>
                </a:lnTo>
                <a:close/>
              </a:path>
            </a:pathLst>
          </a:custGeom>
          <a:blipFill rotWithShape="1">
            <a:blip r:embed="rId5">
              <a:alphaModFix/>
            </a:blip>
            <a:stretch>
              <a:fillRect b="0" l="0" r="0" t="0"/>
            </a:stretch>
          </a:blipFill>
          <a:ln>
            <a:noFill/>
          </a:ln>
        </p:spPr>
      </p:sp>
      <p:sp>
        <p:nvSpPr>
          <p:cNvPr id="276" name="Google Shape;276;g3cb7ed3e059_0_116"/>
          <p:cNvSpPr/>
          <p:nvPr/>
        </p:nvSpPr>
        <p:spPr>
          <a:xfrm>
            <a:off x="-1010775" y="6509178"/>
            <a:ext cx="3368649" cy="4269685"/>
          </a:xfrm>
          <a:custGeom>
            <a:rect b="b" l="l" r="r" t="t"/>
            <a:pathLst>
              <a:path extrusionOk="0" h="6619667" w="5222712">
                <a:moveTo>
                  <a:pt x="0" y="0"/>
                </a:moveTo>
                <a:lnTo>
                  <a:pt x="5222712" y="0"/>
                </a:lnTo>
                <a:lnTo>
                  <a:pt x="5222712" y="6619668"/>
                </a:lnTo>
                <a:lnTo>
                  <a:pt x="0" y="6619668"/>
                </a:lnTo>
                <a:lnTo>
                  <a:pt x="0" y="0"/>
                </a:lnTo>
                <a:close/>
              </a:path>
            </a:pathLst>
          </a:custGeom>
          <a:blipFill rotWithShape="1">
            <a:blip r:embed="rId6">
              <a:alphaModFix/>
            </a:blip>
            <a:stretch>
              <a:fillRect b="0" l="-39979" r="0" t="0"/>
            </a:stretch>
          </a:blipFill>
          <a:ln>
            <a:noFill/>
          </a:ln>
        </p:spPr>
      </p:sp>
      <p:sp>
        <p:nvSpPr>
          <p:cNvPr id="277" name="Google Shape;277;g3cb7ed3e059_0_116"/>
          <p:cNvSpPr/>
          <p:nvPr/>
        </p:nvSpPr>
        <p:spPr>
          <a:xfrm rot="10800000">
            <a:off x="14582975" y="-1343784"/>
            <a:ext cx="5222712" cy="6619667"/>
          </a:xfrm>
          <a:custGeom>
            <a:rect b="b" l="l" r="r" t="t"/>
            <a:pathLst>
              <a:path extrusionOk="0" h="6619667" w="5222712">
                <a:moveTo>
                  <a:pt x="0" y="0"/>
                </a:moveTo>
                <a:lnTo>
                  <a:pt x="5222712" y="0"/>
                </a:lnTo>
                <a:lnTo>
                  <a:pt x="5222712" y="6619668"/>
                </a:lnTo>
                <a:lnTo>
                  <a:pt x="0" y="6619668"/>
                </a:lnTo>
                <a:lnTo>
                  <a:pt x="0" y="0"/>
                </a:lnTo>
                <a:close/>
              </a:path>
            </a:pathLst>
          </a:custGeom>
          <a:blipFill rotWithShape="1">
            <a:blip r:embed="rId6">
              <a:alphaModFix/>
            </a:blip>
            <a:stretch>
              <a:fillRect b="0" l="-39979"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7"/>
          <p:cNvSpPr/>
          <p:nvPr/>
        </p:nvSpPr>
        <p:spPr>
          <a:xfrm>
            <a:off x="361950" y="-5463471"/>
            <a:ext cx="18479689" cy="18572551"/>
          </a:xfrm>
          <a:custGeom>
            <a:rect b="b" l="l" r="r" t="t"/>
            <a:pathLst>
              <a:path extrusionOk="0" h="18572551" w="18479689">
                <a:moveTo>
                  <a:pt x="0" y="0"/>
                </a:moveTo>
                <a:lnTo>
                  <a:pt x="18479689" y="0"/>
                </a:lnTo>
                <a:lnTo>
                  <a:pt x="18479689" y="18572551"/>
                </a:lnTo>
                <a:lnTo>
                  <a:pt x="0" y="18572551"/>
                </a:lnTo>
                <a:lnTo>
                  <a:pt x="0" y="0"/>
                </a:lnTo>
                <a:close/>
              </a:path>
            </a:pathLst>
          </a:custGeom>
          <a:blipFill rotWithShape="1">
            <a:blip r:embed="rId3">
              <a:alphaModFix/>
            </a:blip>
            <a:stretch>
              <a:fillRect b="0" l="0" r="0" t="0"/>
            </a:stretch>
          </a:blipFill>
          <a:ln>
            <a:noFill/>
          </a:ln>
        </p:spPr>
      </p:sp>
      <p:grpSp>
        <p:nvGrpSpPr>
          <p:cNvPr id="283" name="Google Shape;283;p7"/>
          <p:cNvGrpSpPr/>
          <p:nvPr/>
        </p:nvGrpSpPr>
        <p:grpSpPr>
          <a:xfrm>
            <a:off x="-185813" y="-299506"/>
            <a:ext cx="18615163" cy="10920481"/>
            <a:chOff x="0" y="0"/>
            <a:chExt cx="24820218" cy="14560641"/>
          </a:xfrm>
        </p:grpSpPr>
        <p:sp>
          <p:nvSpPr>
            <p:cNvPr id="284" name="Google Shape;284;p7"/>
            <p:cNvSpPr/>
            <p:nvPr/>
          </p:nvSpPr>
          <p:spPr>
            <a:xfrm>
              <a:off x="0" y="7101485"/>
              <a:ext cx="8273406" cy="7459156"/>
            </a:xfrm>
            <a:custGeom>
              <a:rect b="b" l="l" r="r" t="t"/>
              <a:pathLst>
                <a:path extrusionOk="0" h="7459156" w="8273406">
                  <a:moveTo>
                    <a:pt x="0" y="0"/>
                  </a:moveTo>
                  <a:lnTo>
                    <a:pt x="8273406" y="0"/>
                  </a:lnTo>
                  <a:lnTo>
                    <a:pt x="8273406" y="7459156"/>
                  </a:lnTo>
                  <a:lnTo>
                    <a:pt x="0" y="7459156"/>
                  </a:lnTo>
                  <a:lnTo>
                    <a:pt x="0" y="0"/>
                  </a:lnTo>
                  <a:close/>
                </a:path>
              </a:pathLst>
            </a:custGeom>
            <a:blipFill rotWithShape="1">
              <a:blip r:embed="rId4">
                <a:alphaModFix amt="36000"/>
              </a:blip>
              <a:stretch>
                <a:fillRect b="0" l="-25495" r="-9822" t="0"/>
              </a:stretch>
            </a:blipFill>
            <a:ln>
              <a:noFill/>
            </a:ln>
          </p:spPr>
        </p:sp>
        <p:sp>
          <p:nvSpPr>
            <p:cNvPr id="285" name="Google Shape;285;p7"/>
            <p:cNvSpPr/>
            <p:nvPr/>
          </p:nvSpPr>
          <p:spPr>
            <a:xfrm>
              <a:off x="0" y="0"/>
              <a:ext cx="8273406" cy="7101485"/>
            </a:xfrm>
            <a:custGeom>
              <a:rect b="b" l="l" r="r" t="t"/>
              <a:pathLst>
                <a:path extrusionOk="0" h="7101485" w="8273406">
                  <a:moveTo>
                    <a:pt x="0" y="0"/>
                  </a:moveTo>
                  <a:lnTo>
                    <a:pt x="8273406" y="0"/>
                  </a:lnTo>
                  <a:lnTo>
                    <a:pt x="8273406" y="7101485"/>
                  </a:lnTo>
                  <a:lnTo>
                    <a:pt x="0" y="7101485"/>
                  </a:lnTo>
                  <a:lnTo>
                    <a:pt x="0" y="0"/>
                  </a:lnTo>
                  <a:close/>
                </a:path>
              </a:pathLst>
            </a:custGeom>
            <a:blipFill rotWithShape="1">
              <a:blip r:embed="rId4">
                <a:alphaModFix amt="36000"/>
              </a:blip>
              <a:stretch>
                <a:fillRect b="-5035" l="-25495" r="-9822" t="0"/>
              </a:stretch>
            </a:blipFill>
            <a:ln>
              <a:noFill/>
            </a:ln>
          </p:spPr>
        </p:sp>
        <p:sp>
          <p:nvSpPr>
            <p:cNvPr id="286" name="Google Shape;286;p7"/>
            <p:cNvSpPr/>
            <p:nvPr/>
          </p:nvSpPr>
          <p:spPr>
            <a:xfrm>
              <a:off x="8273406" y="7101485"/>
              <a:ext cx="8273406" cy="7459156"/>
            </a:xfrm>
            <a:custGeom>
              <a:rect b="b" l="l" r="r" t="t"/>
              <a:pathLst>
                <a:path extrusionOk="0" h="7459156" w="8273406">
                  <a:moveTo>
                    <a:pt x="0" y="0"/>
                  </a:moveTo>
                  <a:lnTo>
                    <a:pt x="8273406" y="0"/>
                  </a:lnTo>
                  <a:lnTo>
                    <a:pt x="8273406" y="7459156"/>
                  </a:lnTo>
                  <a:lnTo>
                    <a:pt x="0" y="7459156"/>
                  </a:lnTo>
                  <a:lnTo>
                    <a:pt x="0" y="0"/>
                  </a:lnTo>
                  <a:close/>
                </a:path>
              </a:pathLst>
            </a:custGeom>
            <a:blipFill rotWithShape="1">
              <a:blip r:embed="rId4">
                <a:alphaModFix amt="36000"/>
              </a:blip>
              <a:stretch>
                <a:fillRect b="0" l="-25495" r="-9822" t="0"/>
              </a:stretch>
            </a:blipFill>
            <a:ln>
              <a:noFill/>
            </a:ln>
          </p:spPr>
        </p:sp>
        <p:sp>
          <p:nvSpPr>
            <p:cNvPr id="287" name="Google Shape;287;p7"/>
            <p:cNvSpPr/>
            <p:nvPr/>
          </p:nvSpPr>
          <p:spPr>
            <a:xfrm>
              <a:off x="16546812" y="7101485"/>
              <a:ext cx="8273406" cy="7459156"/>
            </a:xfrm>
            <a:custGeom>
              <a:rect b="b" l="l" r="r" t="t"/>
              <a:pathLst>
                <a:path extrusionOk="0" h="7459156" w="8273406">
                  <a:moveTo>
                    <a:pt x="0" y="0"/>
                  </a:moveTo>
                  <a:lnTo>
                    <a:pt x="8273407" y="0"/>
                  </a:lnTo>
                  <a:lnTo>
                    <a:pt x="8273407" y="7459156"/>
                  </a:lnTo>
                  <a:lnTo>
                    <a:pt x="0" y="7459156"/>
                  </a:lnTo>
                  <a:lnTo>
                    <a:pt x="0" y="0"/>
                  </a:lnTo>
                  <a:close/>
                </a:path>
              </a:pathLst>
            </a:custGeom>
            <a:blipFill rotWithShape="1">
              <a:blip r:embed="rId4">
                <a:alphaModFix amt="36000"/>
              </a:blip>
              <a:stretch>
                <a:fillRect b="0" l="-25495" r="-9822" t="0"/>
              </a:stretch>
            </a:blipFill>
            <a:ln>
              <a:noFill/>
            </a:ln>
          </p:spPr>
        </p:sp>
        <p:sp>
          <p:nvSpPr>
            <p:cNvPr id="288" name="Google Shape;288;p7"/>
            <p:cNvSpPr/>
            <p:nvPr/>
          </p:nvSpPr>
          <p:spPr>
            <a:xfrm>
              <a:off x="8273406" y="0"/>
              <a:ext cx="8273406" cy="7101485"/>
            </a:xfrm>
            <a:custGeom>
              <a:rect b="b" l="l" r="r" t="t"/>
              <a:pathLst>
                <a:path extrusionOk="0" h="7101485" w="8273406">
                  <a:moveTo>
                    <a:pt x="0" y="0"/>
                  </a:moveTo>
                  <a:lnTo>
                    <a:pt x="8273406" y="0"/>
                  </a:lnTo>
                  <a:lnTo>
                    <a:pt x="8273406" y="7101485"/>
                  </a:lnTo>
                  <a:lnTo>
                    <a:pt x="0" y="7101485"/>
                  </a:lnTo>
                  <a:lnTo>
                    <a:pt x="0" y="0"/>
                  </a:lnTo>
                  <a:close/>
                </a:path>
              </a:pathLst>
            </a:custGeom>
            <a:blipFill rotWithShape="1">
              <a:blip r:embed="rId4">
                <a:alphaModFix amt="36000"/>
              </a:blip>
              <a:stretch>
                <a:fillRect b="-5035" l="-25495" r="-9822" t="0"/>
              </a:stretch>
            </a:blipFill>
            <a:ln>
              <a:noFill/>
            </a:ln>
          </p:spPr>
        </p:sp>
        <p:sp>
          <p:nvSpPr>
            <p:cNvPr id="289" name="Google Shape;289;p7"/>
            <p:cNvSpPr/>
            <p:nvPr/>
          </p:nvSpPr>
          <p:spPr>
            <a:xfrm>
              <a:off x="16546812" y="0"/>
              <a:ext cx="8273406" cy="7101485"/>
            </a:xfrm>
            <a:custGeom>
              <a:rect b="b" l="l" r="r" t="t"/>
              <a:pathLst>
                <a:path extrusionOk="0" h="7101485" w="8273406">
                  <a:moveTo>
                    <a:pt x="0" y="0"/>
                  </a:moveTo>
                  <a:lnTo>
                    <a:pt x="8273407" y="0"/>
                  </a:lnTo>
                  <a:lnTo>
                    <a:pt x="8273407" y="7101485"/>
                  </a:lnTo>
                  <a:lnTo>
                    <a:pt x="0" y="7101485"/>
                  </a:lnTo>
                  <a:lnTo>
                    <a:pt x="0" y="0"/>
                  </a:lnTo>
                  <a:close/>
                </a:path>
              </a:pathLst>
            </a:custGeom>
            <a:blipFill rotWithShape="1">
              <a:blip r:embed="rId4">
                <a:alphaModFix amt="36000"/>
              </a:blip>
              <a:stretch>
                <a:fillRect b="-5035" l="-25495" r="-9822" t="0"/>
              </a:stretch>
            </a:blipFill>
            <a:ln>
              <a:noFill/>
            </a:ln>
          </p:spPr>
        </p:sp>
      </p:grpSp>
      <p:grpSp>
        <p:nvGrpSpPr>
          <p:cNvPr id="290" name="Google Shape;290;p7"/>
          <p:cNvGrpSpPr/>
          <p:nvPr/>
        </p:nvGrpSpPr>
        <p:grpSpPr>
          <a:xfrm>
            <a:off x="254325" y="3520737"/>
            <a:ext cx="6661811" cy="1582126"/>
            <a:chOff x="0" y="-223460"/>
            <a:chExt cx="8882415" cy="2109502"/>
          </a:xfrm>
        </p:grpSpPr>
        <p:grpSp>
          <p:nvGrpSpPr>
            <p:cNvPr id="291" name="Google Shape;291;p7"/>
            <p:cNvGrpSpPr/>
            <p:nvPr/>
          </p:nvGrpSpPr>
          <p:grpSpPr>
            <a:xfrm>
              <a:off x="0" y="-223460"/>
              <a:ext cx="8882415" cy="2109502"/>
              <a:chOff x="0" y="-47625"/>
              <a:chExt cx="1893072" cy="449589"/>
            </a:xfrm>
          </p:grpSpPr>
          <p:sp>
            <p:nvSpPr>
              <p:cNvPr id="292" name="Google Shape;292;p7"/>
              <p:cNvSpPr/>
              <p:nvPr/>
            </p:nvSpPr>
            <p:spPr>
              <a:xfrm>
                <a:off x="0" y="0"/>
                <a:ext cx="1893072" cy="401964"/>
              </a:xfrm>
              <a:custGeom>
                <a:rect b="b" l="l" r="r" t="t"/>
                <a:pathLst>
                  <a:path extrusionOk="0" h="401964" w="1893072">
                    <a:moveTo>
                      <a:pt x="1689872" y="0"/>
                    </a:moveTo>
                    <a:cubicBezTo>
                      <a:pt x="1802096" y="0"/>
                      <a:pt x="1893072" y="89983"/>
                      <a:pt x="1893072" y="200982"/>
                    </a:cubicBezTo>
                    <a:cubicBezTo>
                      <a:pt x="1893072" y="311981"/>
                      <a:pt x="1802096" y="401964"/>
                      <a:pt x="1689872" y="401964"/>
                    </a:cubicBezTo>
                    <a:lnTo>
                      <a:pt x="203200" y="401964"/>
                    </a:lnTo>
                    <a:cubicBezTo>
                      <a:pt x="90976" y="401964"/>
                      <a:pt x="0" y="311981"/>
                      <a:pt x="0" y="200982"/>
                    </a:cubicBezTo>
                    <a:cubicBezTo>
                      <a:pt x="0" y="89983"/>
                      <a:pt x="90976" y="0"/>
                      <a:pt x="203200" y="0"/>
                    </a:cubicBezTo>
                    <a:close/>
                  </a:path>
                </a:pathLst>
              </a:custGeom>
              <a:noFill/>
              <a:ln cap="sq" cmpd="sng" w="571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txBox="1"/>
              <p:nvPr/>
            </p:nvSpPr>
            <p:spPr>
              <a:xfrm>
                <a:off x="0" y="-47625"/>
                <a:ext cx="1893072" cy="44958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4" name="Google Shape;294;p7"/>
            <p:cNvGrpSpPr/>
            <p:nvPr/>
          </p:nvGrpSpPr>
          <p:grpSpPr>
            <a:xfrm>
              <a:off x="359064" y="292266"/>
              <a:ext cx="1267635" cy="1282490"/>
              <a:chOff x="0" y="-9525"/>
              <a:chExt cx="812800" cy="822325"/>
            </a:xfrm>
          </p:grpSpPr>
          <p:sp>
            <p:nvSpPr>
              <p:cNvPr id="295" name="Google Shape;295;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txBox="1"/>
              <p:nvPr/>
            </p:nvSpPr>
            <p:spPr>
              <a:xfrm>
                <a:off x="76200" y="-9525"/>
                <a:ext cx="660400" cy="746125"/>
              </a:xfrm>
              <a:prstGeom prst="rect">
                <a:avLst/>
              </a:prstGeom>
              <a:noFill/>
              <a:ln>
                <a:noFill/>
              </a:ln>
            </p:spPr>
            <p:txBody>
              <a:bodyPr anchorCtr="0" anchor="ctr" bIns="41050" lIns="41050" spcFirstLastPara="1" rIns="41050" wrap="square" tIns="4105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7" name="Google Shape;297;p7"/>
            <p:cNvSpPr/>
            <p:nvPr/>
          </p:nvSpPr>
          <p:spPr>
            <a:xfrm>
              <a:off x="725566" y="673623"/>
              <a:ext cx="534631" cy="534631"/>
            </a:xfrm>
            <a:custGeom>
              <a:rect b="b" l="l" r="r" t="t"/>
              <a:pathLst>
                <a:path extrusionOk="0" h="534631" w="534631">
                  <a:moveTo>
                    <a:pt x="0" y="0"/>
                  </a:moveTo>
                  <a:lnTo>
                    <a:pt x="534631" y="0"/>
                  </a:lnTo>
                  <a:lnTo>
                    <a:pt x="534631" y="534631"/>
                  </a:lnTo>
                  <a:lnTo>
                    <a:pt x="0" y="534631"/>
                  </a:lnTo>
                  <a:lnTo>
                    <a:pt x="0" y="0"/>
                  </a:lnTo>
                  <a:close/>
                </a:path>
              </a:pathLst>
            </a:custGeom>
            <a:blipFill rotWithShape="1">
              <a:blip r:embed="rId5">
                <a:alphaModFix/>
              </a:blip>
              <a:stretch>
                <a:fillRect b="0" l="0" r="0" t="0"/>
              </a:stretch>
            </a:blipFill>
            <a:ln>
              <a:noFill/>
            </a:ln>
          </p:spPr>
        </p:sp>
      </p:grpSp>
      <p:sp>
        <p:nvSpPr>
          <p:cNvPr id="298" name="Google Shape;298;p7"/>
          <p:cNvSpPr txBox="1"/>
          <p:nvPr/>
        </p:nvSpPr>
        <p:spPr>
          <a:xfrm>
            <a:off x="1911500" y="4165939"/>
            <a:ext cx="62805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i="1" lang="en-US" sz="2800">
                <a:latin typeface="Libre Baskerville"/>
                <a:ea typeface="Libre Baskerville"/>
                <a:cs typeface="Libre Baskerville"/>
                <a:sym typeface="Libre Baskerville"/>
              </a:rPr>
              <a:t>Prototype Link: </a:t>
            </a:r>
            <a:r>
              <a:rPr i="1" lang="en-US" sz="2800" u="sng">
                <a:solidFill>
                  <a:schemeClr val="hlink"/>
                </a:solidFill>
                <a:latin typeface="Libre Baskerville"/>
                <a:ea typeface="Libre Baskerville"/>
                <a:cs typeface="Libre Baskerville"/>
                <a:sym typeface="Libre Baskerville"/>
                <a:hlinkClick r:id="rId6"/>
              </a:rPr>
              <a:t>Here</a:t>
            </a:r>
            <a:endParaRPr/>
          </a:p>
        </p:txBody>
      </p:sp>
      <p:sp>
        <p:nvSpPr>
          <p:cNvPr id="299" name="Google Shape;299;p7"/>
          <p:cNvSpPr txBox="1"/>
          <p:nvPr/>
        </p:nvSpPr>
        <p:spPr>
          <a:xfrm>
            <a:off x="1028700" y="933450"/>
            <a:ext cx="16230600" cy="985200"/>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None/>
            </a:pPr>
            <a:r>
              <a:rPr lang="en-US" sz="6401">
                <a:solidFill>
                  <a:srgbClr val="0042FF"/>
                </a:solidFill>
              </a:rPr>
              <a:t>Figma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2FF"/>
        </a:solidFill>
      </p:bgPr>
    </p:bg>
    <p:spTree>
      <p:nvGrpSpPr>
        <p:cNvPr id="303" name="Shape 303"/>
        <p:cNvGrpSpPr/>
        <p:nvPr/>
      </p:nvGrpSpPr>
      <p:grpSpPr>
        <a:xfrm>
          <a:off x="0" y="0"/>
          <a:ext cx="0" cy="0"/>
          <a:chOff x="0" y="0"/>
          <a:chExt cx="0" cy="0"/>
        </a:xfrm>
      </p:grpSpPr>
      <p:sp>
        <p:nvSpPr>
          <p:cNvPr id="304" name="Google Shape;304;p10"/>
          <p:cNvSpPr/>
          <p:nvPr/>
        </p:nvSpPr>
        <p:spPr>
          <a:xfrm rot="2074963">
            <a:off x="4187508" y="-4145437"/>
            <a:ext cx="14140186" cy="17332199"/>
          </a:xfrm>
          <a:custGeom>
            <a:rect b="b" l="l" r="r" t="t"/>
            <a:pathLst>
              <a:path extrusionOk="0" h="17332199" w="14140186">
                <a:moveTo>
                  <a:pt x="0" y="0"/>
                </a:moveTo>
                <a:lnTo>
                  <a:pt x="14140186" y="0"/>
                </a:lnTo>
                <a:lnTo>
                  <a:pt x="14140186" y="17332199"/>
                </a:lnTo>
                <a:lnTo>
                  <a:pt x="0" y="17332199"/>
                </a:lnTo>
                <a:lnTo>
                  <a:pt x="0" y="0"/>
                </a:lnTo>
                <a:close/>
              </a:path>
            </a:pathLst>
          </a:custGeom>
          <a:blipFill rotWithShape="1">
            <a:blip r:embed="rId3">
              <a:alphaModFix/>
            </a:blip>
            <a:stretch>
              <a:fillRect b="0" l="0" r="0" t="0"/>
            </a:stretch>
          </a:blipFill>
          <a:ln>
            <a:noFill/>
          </a:ln>
        </p:spPr>
      </p:sp>
      <p:cxnSp>
        <p:nvCxnSpPr>
          <p:cNvPr id="305" name="Google Shape;305;p10"/>
          <p:cNvCxnSpPr/>
          <p:nvPr/>
        </p:nvCxnSpPr>
        <p:spPr>
          <a:xfrm>
            <a:off x="1028882" y="8125595"/>
            <a:ext cx="896770" cy="0"/>
          </a:xfrm>
          <a:prstGeom prst="straightConnector1">
            <a:avLst/>
          </a:prstGeom>
          <a:noFill/>
          <a:ln cap="flat" cmpd="sng" w="38100">
            <a:solidFill>
              <a:srgbClr val="000000"/>
            </a:solidFill>
            <a:prstDash val="solid"/>
            <a:round/>
            <a:headEnd len="sm" w="sm" type="none"/>
            <a:tailEnd len="sm" w="sm" type="none"/>
          </a:ln>
        </p:spPr>
      </p:cxnSp>
      <p:pic>
        <p:nvPicPr>
          <p:cNvPr id="306" name="Google Shape;306;p10"/>
          <p:cNvPicPr preferRelativeResize="0"/>
          <p:nvPr/>
        </p:nvPicPr>
        <p:blipFill>
          <a:blip r:embed="rId4">
            <a:alphaModFix/>
          </a:blip>
          <a:stretch>
            <a:fillRect/>
          </a:stretch>
        </p:blipFill>
        <p:spPr>
          <a:xfrm>
            <a:off x="10705600" y="1243450"/>
            <a:ext cx="6156900" cy="13098900"/>
          </a:xfrm>
          <a:prstGeom prst="flowChartAlternateProcess">
            <a:avLst/>
          </a:prstGeom>
          <a:noFill/>
          <a:ln>
            <a:noFill/>
          </a:ln>
        </p:spPr>
      </p:pic>
      <p:sp>
        <p:nvSpPr>
          <p:cNvPr id="307" name="Google Shape;307;p10"/>
          <p:cNvSpPr/>
          <p:nvPr/>
        </p:nvSpPr>
        <p:spPr>
          <a:xfrm>
            <a:off x="10474707" y="1141208"/>
            <a:ext cx="6551167" cy="13268186"/>
          </a:xfrm>
          <a:custGeom>
            <a:rect b="b" l="l" r="r" t="t"/>
            <a:pathLst>
              <a:path extrusionOk="0" h="13268186" w="6551167">
                <a:moveTo>
                  <a:pt x="0" y="0"/>
                </a:moveTo>
                <a:lnTo>
                  <a:pt x="6551166" y="0"/>
                </a:lnTo>
                <a:lnTo>
                  <a:pt x="6551166" y="13268185"/>
                </a:lnTo>
                <a:lnTo>
                  <a:pt x="0" y="13268185"/>
                </a:lnTo>
                <a:lnTo>
                  <a:pt x="0" y="0"/>
                </a:lnTo>
                <a:close/>
              </a:path>
            </a:pathLst>
          </a:custGeom>
          <a:blipFill rotWithShape="1">
            <a:blip r:embed="rId5">
              <a:alphaModFix/>
            </a:blip>
            <a:stretch>
              <a:fillRect b="0" l="0" r="0" t="0"/>
            </a:stretch>
          </a:blipFill>
          <a:ln>
            <a:noFill/>
          </a:ln>
        </p:spPr>
      </p:sp>
      <p:sp>
        <p:nvSpPr>
          <p:cNvPr id="308" name="Google Shape;308;p10"/>
          <p:cNvSpPr txBox="1"/>
          <p:nvPr/>
        </p:nvSpPr>
        <p:spPr>
          <a:xfrm>
            <a:off x="1028700" y="6051901"/>
            <a:ext cx="73782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FFFFFF"/>
                </a:solidFill>
              </a:rPr>
              <a:t>Thank You</a:t>
            </a:r>
            <a:endParaRPr/>
          </a:p>
        </p:txBody>
      </p:sp>
      <p:sp>
        <p:nvSpPr>
          <p:cNvPr id="309" name="Google Shape;309;p10"/>
          <p:cNvSpPr txBox="1"/>
          <p:nvPr/>
        </p:nvSpPr>
        <p:spPr>
          <a:xfrm>
            <a:off x="1028700" y="8350885"/>
            <a:ext cx="47682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i="1" lang="en-US" sz="2800">
                <a:latin typeface="Libre Baskerville"/>
                <a:ea typeface="Libre Baskerville"/>
                <a:cs typeface="Libre Baskerville"/>
                <a:sym typeface="Libre Baskerville"/>
              </a:rPr>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2FF"/>
        </a:solidFill>
      </p:bgPr>
    </p:bg>
    <p:spTree>
      <p:nvGrpSpPr>
        <p:cNvPr id="100" name="Shape 100"/>
        <p:cNvGrpSpPr/>
        <p:nvPr/>
      </p:nvGrpSpPr>
      <p:grpSpPr>
        <a:xfrm>
          <a:off x="0" y="0"/>
          <a:ext cx="0" cy="0"/>
          <a:chOff x="0" y="0"/>
          <a:chExt cx="0" cy="0"/>
        </a:xfrm>
      </p:grpSpPr>
      <p:sp>
        <p:nvSpPr>
          <p:cNvPr id="101" name="Google Shape;101;p6"/>
          <p:cNvSpPr/>
          <p:nvPr/>
        </p:nvSpPr>
        <p:spPr>
          <a:xfrm rot="2074963">
            <a:off x="4187508" y="-4145437"/>
            <a:ext cx="14140186" cy="17332199"/>
          </a:xfrm>
          <a:custGeom>
            <a:rect b="b" l="l" r="r" t="t"/>
            <a:pathLst>
              <a:path extrusionOk="0" h="17332199" w="14140186">
                <a:moveTo>
                  <a:pt x="0" y="0"/>
                </a:moveTo>
                <a:lnTo>
                  <a:pt x="14140186" y="0"/>
                </a:lnTo>
                <a:lnTo>
                  <a:pt x="14140186" y="17332199"/>
                </a:lnTo>
                <a:lnTo>
                  <a:pt x="0" y="17332199"/>
                </a:lnTo>
                <a:lnTo>
                  <a:pt x="0" y="0"/>
                </a:lnTo>
                <a:close/>
              </a:path>
            </a:pathLst>
          </a:custGeom>
          <a:blipFill rotWithShape="1">
            <a:blip r:embed="rId3">
              <a:alphaModFix/>
            </a:blip>
            <a:stretch>
              <a:fillRect b="0" l="0" r="0" t="0"/>
            </a:stretch>
          </a:blipFill>
          <a:ln>
            <a:noFill/>
          </a:ln>
        </p:spPr>
      </p:sp>
      <p:sp>
        <p:nvSpPr>
          <p:cNvPr id="102" name="Google Shape;102;p6"/>
          <p:cNvSpPr/>
          <p:nvPr/>
        </p:nvSpPr>
        <p:spPr>
          <a:xfrm rot="10800000">
            <a:off x="7220400" y="1659448"/>
            <a:ext cx="5196598" cy="5196439"/>
          </a:xfrm>
          <a:custGeom>
            <a:rect b="b" l="l" r="r" t="t"/>
            <a:pathLst>
              <a:path extrusionOk="0" h="6619667" w="5222712">
                <a:moveTo>
                  <a:pt x="0" y="0"/>
                </a:moveTo>
                <a:lnTo>
                  <a:pt x="5222712" y="0"/>
                </a:lnTo>
                <a:lnTo>
                  <a:pt x="5222712" y="6619668"/>
                </a:lnTo>
                <a:lnTo>
                  <a:pt x="0" y="6619668"/>
                </a:lnTo>
                <a:lnTo>
                  <a:pt x="0" y="0"/>
                </a:lnTo>
                <a:close/>
              </a:path>
            </a:pathLst>
          </a:custGeom>
          <a:blipFill rotWithShape="1">
            <a:blip r:embed="rId4">
              <a:alphaModFix/>
            </a:blip>
            <a:stretch>
              <a:fillRect b="0" l="-39979" r="0" t="0"/>
            </a:stretch>
          </a:blipFill>
          <a:ln>
            <a:noFill/>
          </a:ln>
        </p:spPr>
      </p:sp>
      <p:pic>
        <p:nvPicPr>
          <p:cNvPr id="103" name="Google Shape;103;p6"/>
          <p:cNvPicPr preferRelativeResize="0"/>
          <p:nvPr/>
        </p:nvPicPr>
        <p:blipFill>
          <a:blip r:embed="rId5">
            <a:alphaModFix/>
          </a:blip>
          <a:stretch>
            <a:fillRect/>
          </a:stretch>
        </p:blipFill>
        <p:spPr>
          <a:xfrm>
            <a:off x="10656838" y="1258767"/>
            <a:ext cx="6181500" cy="13429500"/>
          </a:xfrm>
          <a:prstGeom prst="flowChartAlternateProcess">
            <a:avLst/>
          </a:prstGeom>
          <a:noFill/>
          <a:ln>
            <a:noFill/>
          </a:ln>
        </p:spPr>
      </p:pic>
      <p:sp>
        <p:nvSpPr>
          <p:cNvPr id="104" name="Google Shape;104;p6"/>
          <p:cNvSpPr/>
          <p:nvPr/>
        </p:nvSpPr>
        <p:spPr>
          <a:xfrm>
            <a:off x="10472000" y="1141208"/>
            <a:ext cx="6551167" cy="13268186"/>
          </a:xfrm>
          <a:custGeom>
            <a:rect b="b" l="l" r="r" t="t"/>
            <a:pathLst>
              <a:path extrusionOk="0" h="13268186" w="6551167">
                <a:moveTo>
                  <a:pt x="0" y="0"/>
                </a:moveTo>
                <a:lnTo>
                  <a:pt x="6551167" y="0"/>
                </a:lnTo>
                <a:lnTo>
                  <a:pt x="6551167" y="13268185"/>
                </a:lnTo>
                <a:lnTo>
                  <a:pt x="0" y="13268185"/>
                </a:lnTo>
                <a:lnTo>
                  <a:pt x="0" y="0"/>
                </a:lnTo>
                <a:close/>
              </a:path>
            </a:pathLst>
          </a:custGeom>
          <a:blipFill rotWithShape="1">
            <a:blip r:embed="rId6">
              <a:alphaModFix/>
            </a:blip>
            <a:stretch>
              <a:fillRect b="0" l="0" r="0" t="0"/>
            </a:stretch>
          </a:blipFill>
          <a:ln>
            <a:noFill/>
          </a:ln>
        </p:spPr>
      </p:sp>
      <p:grpSp>
        <p:nvGrpSpPr>
          <p:cNvPr id="105" name="Google Shape;105;p6"/>
          <p:cNvGrpSpPr/>
          <p:nvPr/>
        </p:nvGrpSpPr>
        <p:grpSpPr>
          <a:xfrm>
            <a:off x="1028700" y="1028700"/>
            <a:ext cx="1839849" cy="1839849"/>
            <a:chOff x="0" y="0"/>
            <a:chExt cx="812800" cy="812800"/>
          </a:xfrm>
        </p:grpSpPr>
        <p:sp>
          <p:nvSpPr>
            <p:cNvPr id="106" name="Google Shape;10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cmpd="sng" w="762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19979"/>
                </a:lnSpc>
                <a:spcBef>
                  <a:spcPts val="0"/>
                </a:spcBef>
                <a:spcAft>
                  <a:spcPts val="0"/>
                </a:spcAft>
                <a:buNone/>
              </a:pPr>
              <a:r>
                <a:rPr b="0" i="0" lang="en-US" sz="4800" u="none" cap="none" strike="noStrike">
                  <a:solidFill>
                    <a:srgbClr val="FFFFFF"/>
                  </a:solidFill>
                  <a:latin typeface="Arial"/>
                  <a:ea typeface="Arial"/>
                  <a:cs typeface="Arial"/>
                  <a:sym typeface="Arial"/>
                </a:rPr>
                <a:t>1</a:t>
              </a:r>
              <a:endParaRPr/>
            </a:p>
          </p:txBody>
        </p:sp>
      </p:grpSp>
      <p:cxnSp>
        <p:nvCxnSpPr>
          <p:cNvPr id="108" name="Google Shape;108;p6"/>
          <p:cNvCxnSpPr/>
          <p:nvPr/>
        </p:nvCxnSpPr>
        <p:spPr>
          <a:xfrm>
            <a:off x="1028882" y="8125595"/>
            <a:ext cx="896770" cy="0"/>
          </a:xfrm>
          <a:prstGeom prst="straightConnector1">
            <a:avLst/>
          </a:prstGeom>
          <a:noFill/>
          <a:ln cap="flat" cmpd="sng" w="38100">
            <a:solidFill>
              <a:srgbClr val="FBE821"/>
            </a:solidFill>
            <a:prstDash val="solid"/>
            <a:round/>
            <a:headEnd len="sm" w="sm" type="none"/>
            <a:tailEnd len="sm" w="sm" type="none"/>
          </a:ln>
        </p:spPr>
      </p:cxnSp>
      <p:sp>
        <p:nvSpPr>
          <p:cNvPr id="109" name="Google Shape;109;p6"/>
          <p:cNvSpPr txBox="1"/>
          <p:nvPr/>
        </p:nvSpPr>
        <p:spPr>
          <a:xfrm>
            <a:off x="1028700" y="6051901"/>
            <a:ext cx="7378075" cy="151447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FFFFFF"/>
                </a:solidFill>
                <a:latin typeface="Arial"/>
                <a:ea typeface="Arial"/>
                <a:cs typeface="Arial"/>
                <a:sym typeface="Arial"/>
              </a:rPr>
              <a:t>Introduction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2FF"/>
        </a:solidFill>
      </p:bgPr>
    </p:bg>
    <p:spTree>
      <p:nvGrpSpPr>
        <p:cNvPr id="113" name="Shape 113"/>
        <p:cNvGrpSpPr/>
        <p:nvPr/>
      </p:nvGrpSpPr>
      <p:grpSpPr>
        <a:xfrm>
          <a:off x="0" y="0"/>
          <a:ext cx="0" cy="0"/>
          <a:chOff x="0" y="0"/>
          <a:chExt cx="0" cy="0"/>
        </a:xfrm>
      </p:grpSpPr>
      <p:sp>
        <p:nvSpPr>
          <p:cNvPr id="114" name="Google Shape;114;g3cb7ed3e059_0_74"/>
          <p:cNvSpPr/>
          <p:nvPr/>
        </p:nvSpPr>
        <p:spPr>
          <a:xfrm rot="2076270">
            <a:off x="4187708" y="-4146880"/>
            <a:ext cx="14130019" cy="17319737"/>
          </a:xfrm>
          <a:custGeom>
            <a:rect b="b" l="l" r="r" t="t"/>
            <a:pathLst>
              <a:path extrusionOk="0" h="17332199" w="14140186">
                <a:moveTo>
                  <a:pt x="0" y="0"/>
                </a:moveTo>
                <a:lnTo>
                  <a:pt x="14140186" y="0"/>
                </a:lnTo>
                <a:lnTo>
                  <a:pt x="14140186" y="17332199"/>
                </a:lnTo>
                <a:lnTo>
                  <a:pt x="0" y="17332199"/>
                </a:lnTo>
                <a:lnTo>
                  <a:pt x="0" y="0"/>
                </a:lnTo>
                <a:close/>
              </a:path>
            </a:pathLst>
          </a:custGeom>
          <a:blipFill rotWithShape="1">
            <a:blip r:embed="rId3">
              <a:alphaModFix/>
            </a:blip>
            <a:stretch>
              <a:fillRect b="0" l="0" r="0" t="0"/>
            </a:stretch>
          </a:blipFill>
          <a:ln>
            <a:noFill/>
          </a:ln>
        </p:spPr>
      </p:sp>
      <p:grpSp>
        <p:nvGrpSpPr>
          <p:cNvPr id="115" name="Google Shape;115;g3cb7ed3e059_0_74"/>
          <p:cNvGrpSpPr/>
          <p:nvPr/>
        </p:nvGrpSpPr>
        <p:grpSpPr>
          <a:xfrm>
            <a:off x="1028700" y="1028700"/>
            <a:ext cx="1839854" cy="1839854"/>
            <a:chOff x="0" y="0"/>
            <a:chExt cx="812800" cy="812800"/>
          </a:xfrm>
        </p:grpSpPr>
        <p:sp>
          <p:nvSpPr>
            <p:cNvPr id="116" name="Google Shape;116;g3cb7ed3e059_0_7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cmpd="sng" w="762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3cb7ed3e059_0_74"/>
            <p:cNvSpPr txBox="1"/>
            <p:nvPr/>
          </p:nvSpPr>
          <p:spPr>
            <a:xfrm>
              <a:off x="76200" y="0"/>
              <a:ext cx="660300" cy="736500"/>
            </a:xfrm>
            <a:prstGeom prst="rect">
              <a:avLst/>
            </a:prstGeom>
            <a:noFill/>
            <a:ln>
              <a:noFill/>
            </a:ln>
          </p:spPr>
          <p:txBody>
            <a:bodyPr anchorCtr="0" anchor="ctr" bIns="50800" lIns="50800" spcFirstLastPara="1" rIns="50800" wrap="square" tIns="50800">
              <a:noAutofit/>
            </a:bodyPr>
            <a:lstStyle/>
            <a:p>
              <a:pPr indent="0" lvl="0" marL="0" marR="0" rtl="0" algn="ctr">
                <a:lnSpc>
                  <a:spcPct val="119979"/>
                </a:lnSpc>
                <a:spcBef>
                  <a:spcPts val="0"/>
                </a:spcBef>
                <a:spcAft>
                  <a:spcPts val="0"/>
                </a:spcAft>
                <a:buNone/>
              </a:pPr>
              <a:r>
                <a:rPr b="0" i="0" lang="en-US" sz="4800" u="none" cap="none" strike="noStrike">
                  <a:solidFill>
                    <a:srgbClr val="FFFFFF"/>
                  </a:solidFill>
                  <a:latin typeface="Arial"/>
                  <a:ea typeface="Arial"/>
                  <a:cs typeface="Arial"/>
                  <a:sym typeface="Arial"/>
                </a:rPr>
                <a:t>1</a:t>
              </a:r>
              <a:endParaRPr/>
            </a:p>
          </p:txBody>
        </p:sp>
      </p:grpSp>
      <p:cxnSp>
        <p:nvCxnSpPr>
          <p:cNvPr id="118" name="Google Shape;118;g3cb7ed3e059_0_74"/>
          <p:cNvCxnSpPr/>
          <p:nvPr/>
        </p:nvCxnSpPr>
        <p:spPr>
          <a:xfrm>
            <a:off x="1028882" y="8125595"/>
            <a:ext cx="896700" cy="0"/>
          </a:xfrm>
          <a:prstGeom prst="straightConnector1">
            <a:avLst/>
          </a:prstGeom>
          <a:noFill/>
          <a:ln cap="flat" cmpd="sng" w="38100">
            <a:solidFill>
              <a:srgbClr val="FBE821"/>
            </a:solidFill>
            <a:prstDash val="solid"/>
            <a:round/>
            <a:headEnd len="sm" w="sm" type="none"/>
            <a:tailEnd len="sm" w="sm" type="none"/>
          </a:ln>
        </p:spPr>
      </p:cxnSp>
      <p:sp>
        <p:nvSpPr>
          <p:cNvPr id="119" name="Google Shape;119;g3cb7ed3e059_0_74"/>
          <p:cNvSpPr/>
          <p:nvPr/>
        </p:nvSpPr>
        <p:spPr>
          <a:xfrm>
            <a:off x="5339225" y="4156841"/>
            <a:ext cx="5222712" cy="6619667"/>
          </a:xfrm>
          <a:custGeom>
            <a:rect b="b" l="l" r="r" t="t"/>
            <a:pathLst>
              <a:path extrusionOk="0" h="6619667" w="5222712">
                <a:moveTo>
                  <a:pt x="0" y="0"/>
                </a:moveTo>
                <a:lnTo>
                  <a:pt x="5222712" y="0"/>
                </a:lnTo>
                <a:lnTo>
                  <a:pt x="5222712" y="6619668"/>
                </a:lnTo>
                <a:lnTo>
                  <a:pt x="0" y="6619668"/>
                </a:lnTo>
                <a:lnTo>
                  <a:pt x="0" y="0"/>
                </a:lnTo>
                <a:close/>
              </a:path>
            </a:pathLst>
          </a:custGeom>
          <a:blipFill rotWithShape="1">
            <a:blip r:embed="rId4">
              <a:alphaModFix/>
            </a:blip>
            <a:stretch>
              <a:fillRect b="0" l="-39979" r="0" t="0"/>
            </a:stretch>
          </a:blipFill>
          <a:ln>
            <a:noFill/>
          </a:ln>
        </p:spPr>
      </p:sp>
      <p:pic>
        <p:nvPicPr>
          <p:cNvPr id="120" name="Google Shape;120;g3cb7ed3e059_0_74"/>
          <p:cNvPicPr preferRelativeResize="0"/>
          <p:nvPr/>
        </p:nvPicPr>
        <p:blipFill>
          <a:blip r:embed="rId5">
            <a:alphaModFix/>
          </a:blip>
          <a:stretch>
            <a:fillRect/>
          </a:stretch>
        </p:blipFill>
        <p:spPr>
          <a:xfrm>
            <a:off x="1949400" y="3044175"/>
            <a:ext cx="6064200" cy="13384200"/>
          </a:xfrm>
          <a:prstGeom prst="flowChartAlternateProcess">
            <a:avLst/>
          </a:prstGeom>
          <a:noFill/>
          <a:ln>
            <a:noFill/>
          </a:ln>
        </p:spPr>
      </p:pic>
      <p:sp>
        <p:nvSpPr>
          <p:cNvPr id="121" name="Google Shape;121;g3cb7ed3e059_0_74"/>
          <p:cNvSpPr/>
          <p:nvPr/>
        </p:nvSpPr>
        <p:spPr>
          <a:xfrm>
            <a:off x="1705900" y="2976508"/>
            <a:ext cx="6551167" cy="13268186"/>
          </a:xfrm>
          <a:custGeom>
            <a:rect b="b" l="l" r="r" t="t"/>
            <a:pathLst>
              <a:path extrusionOk="0" h="13268186" w="6551167">
                <a:moveTo>
                  <a:pt x="0" y="0"/>
                </a:moveTo>
                <a:lnTo>
                  <a:pt x="6551167" y="0"/>
                </a:lnTo>
                <a:lnTo>
                  <a:pt x="6551167" y="13268185"/>
                </a:lnTo>
                <a:lnTo>
                  <a:pt x="0" y="13268185"/>
                </a:lnTo>
                <a:lnTo>
                  <a:pt x="0" y="0"/>
                </a:lnTo>
                <a:close/>
              </a:path>
            </a:pathLst>
          </a:custGeom>
          <a:blipFill rotWithShape="1">
            <a:blip r:embed="rId6">
              <a:alphaModFix/>
            </a:blip>
            <a:stretch>
              <a:fillRect b="0" l="0" r="0" t="0"/>
            </a:stretch>
          </a:blipFill>
          <a:ln>
            <a:noFill/>
          </a:ln>
        </p:spPr>
      </p:sp>
      <p:sp>
        <p:nvSpPr>
          <p:cNvPr id="122" name="Google Shape;122;g3cb7ed3e059_0_74"/>
          <p:cNvSpPr txBox="1"/>
          <p:nvPr/>
        </p:nvSpPr>
        <p:spPr>
          <a:xfrm>
            <a:off x="10830600" y="2828700"/>
            <a:ext cx="7457400" cy="17085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lt1"/>
              </a:buClr>
              <a:buSzPts val="3300"/>
              <a:buFont typeface="Oswald"/>
              <a:buChar char="❖"/>
            </a:pPr>
            <a:r>
              <a:rPr lang="en-US" sz="3300">
                <a:solidFill>
                  <a:schemeClr val="lt1"/>
                </a:solidFill>
                <a:latin typeface="Oswald"/>
                <a:ea typeface="Oswald"/>
                <a:cs typeface="Oswald"/>
                <a:sym typeface="Oswald"/>
              </a:rPr>
              <a:t>Many individuals struggle understanding accents, different terminology across languages, and masculine/feminine terms</a:t>
            </a:r>
            <a:endParaRPr sz="3300">
              <a:solidFill>
                <a:schemeClr val="lt1"/>
              </a:solidFill>
              <a:latin typeface="Oswald"/>
              <a:ea typeface="Oswald"/>
              <a:cs typeface="Oswald"/>
              <a:sym typeface="Oswald"/>
            </a:endParaRPr>
          </a:p>
        </p:txBody>
      </p:sp>
      <p:sp>
        <p:nvSpPr>
          <p:cNvPr id="123" name="Google Shape;123;g3cb7ed3e059_0_74"/>
          <p:cNvSpPr txBox="1"/>
          <p:nvPr/>
        </p:nvSpPr>
        <p:spPr>
          <a:xfrm>
            <a:off x="10830600" y="4816400"/>
            <a:ext cx="7457400" cy="12006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lt1"/>
              </a:buClr>
              <a:buSzPts val="3300"/>
              <a:buFont typeface="Oswald"/>
              <a:buChar char="❖"/>
            </a:pPr>
            <a:r>
              <a:rPr lang="en-US" sz="3300">
                <a:solidFill>
                  <a:schemeClr val="lt1"/>
                </a:solidFill>
                <a:latin typeface="Oswald"/>
                <a:ea typeface="Oswald"/>
                <a:cs typeface="Oswald"/>
                <a:sym typeface="Oswald"/>
              </a:rPr>
              <a:t>Rare Accessibility for communication with the deaf and hard of hearing</a:t>
            </a:r>
            <a:endParaRPr sz="3300">
              <a:solidFill>
                <a:schemeClr val="lt1"/>
              </a:solidFill>
              <a:latin typeface="Oswald"/>
              <a:ea typeface="Oswald"/>
              <a:cs typeface="Oswald"/>
              <a:sym typeface="Oswald"/>
            </a:endParaRPr>
          </a:p>
        </p:txBody>
      </p:sp>
      <p:sp>
        <p:nvSpPr>
          <p:cNvPr id="124" name="Google Shape;124;g3cb7ed3e059_0_74"/>
          <p:cNvSpPr txBox="1"/>
          <p:nvPr/>
        </p:nvSpPr>
        <p:spPr>
          <a:xfrm>
            <a:off x="3142825" y="1325650"/>
            <a:ext cx="9338700" cy="1108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7200">
                <a:solidFill>
                  <a:srgbClr val="FFFFFF"/>
                </a:solidFill>
                <a:latin typeface="Oswald"/>
                <a:ea typeface="Oswald"/>
                <a:cs typeface="Oswald"/>
                <a:sym typeface="Oswald"/>
              </a:rPr>
              <a:t>Problem &amp; Motivation</a:t>
            </a:r>
            <a:endParaRPr sz="7200">
              <a:latin typeface="Oswald"/>
              <a:ea typeface="Oswald"/>
              <a:cs typeface="Oswald"/>
              <a:sym typeface="Oswald"/>
            </a:endParaRPr>
          </a:p>
        </p:txBody>
      </p:sp>
      <p:sp>
        <p:nvSpPr>
          <p:cNvPr id="125" name="Google Shape;125;g3cb7ed3e059_0_74"/>
          <p:cNvSpPr txBox="1"/>
          <p:nvPr/>
        </p:nvSpPr>
        <p:spPr>
          <a:xfrm>
            <a:off x="10830600" y="6296200"/>
            <a:ext cx="7457400" cy="12006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lt1"/>
              </a:buClr>
              <a:buSzPts val="3300"/>
              <a:buFont typeface="Oswald"/>
              <a:buChar char="❖"/>
            </a:pPr>
            <a:r>
              <a:rPr lang="en-US" sz="3300">
                <a:solidFill>
                  <a:schemeClr val="lt1"/>
                </a:solidFill>
                <a:latin typeface="Oswald"/>
                <a:ea typeface="Oswald"/>
                <a:cs typeface="Oswald"/>
                <a:sym typeface="Oswald"/>
              </a:rPr>
              <a:t>Sign language allows communication across different cultures</a:t>
            </a:r>
            <a:endParaRPr sz="3300">
              <a:solidFill>
                <a:schemeClr val="lt1"/>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2FF"/>
        </a:solidFill>
      </p:bgPr>
    </p:bg>
    <p:spTree>
      <p:nvGrpSpPr>
        <p:cNvPr id="129" name="Shape 129"/>
        <p:cNvGrpSpPr/>
        <p:nvPr/>
      </p:nvGrpSpPr>
      <p:grpSpPr>
        <a:xfrm>
          <a:off x="0" y="0"/>
          <a:ext cx="0" cy="0"/>
          <a:chOff x="0" y="0"/>
          <a:chExt cx="0" cy="0"/>
        </a:xfrm>
      </p:grpSpPr>
      <p:sp>
        <p:nvSpPr>
          <p:cNvPr id="130" name="Google Shape;130;g3cb7ed3e059_0_38"/>
          <p:cNvSpPr/>
          <p:nvPr/>
        </p:nvSpPr>
        <p:spPr>
          <a:xfrm rot="2076270">
            <a:off x="4187708" y="-4146880"/>
            <a:ext cx="14130019" cy="17319737"/>
          </a:xfrm>
          <a:custGeom>
            <a:rect b="b" l="l" r="r" t="t"/>
            <a:pathLst>
              <a:path extrusionOk="0" h="17332199" w="14140186">
                <a:moveTo>
                  <a:pt x="0" y="0"/>
                </a:moveTo>
                <a:lnTo>
                  <a:pt x="14140186" y="0"/>
                </a:lnTo>
                <a:lnTo>
                  <a:pt x="14140186" y="17332199"/>
                </a:lnTo>
                <a:lnTo>
                  <a:pt x="0" y="17332199"/>
                </a:lnTo>
                <a:lnTo>
                  <a:pt x="0" y="0"/>
                </a:lnTo>
                <a:close/>
              </a:path>
            </a:pathLst>
          </a:custGeom>
          <a:blipFill rotWithShape="1">
            <a:blip r:embed="rId3">
              <a:alphaModFix/>
            </a:blip>
            <a:stretch>
              <a:fillRect b="0" l="0" r="0" t="0"/>
            </a:stretch>
          </a:blipFill>
          <a:ln>
            <a:noFill/>
          </a:ln>
        </p:spPr>
      </p:sp>
      <p:grpSp>
        <p:nvGrpSpPr>
          <p:cNvPr id="131" name="Google Shape;131;g3cb7ed3e059_0_38"/>
          <p:cNvGrpSpPr/>
          <p:nvPr/>
        </p:nvGrpSpPr>
        <p:grpSpPr>
          <a:xfrm>
            <a:off x="1028700" y="1028700"/>
            <a:ext cx="1839854" cy="1839854"/>
            <a:chOff x="0" y="0"/>
            <a:chExt cx="812800" cy="812800"/>
          </a:xfrm>
        </p:grpSpPr>
        <p:sp>
          <p:nvSpPr>
            <p:cNvPr id="132" name="Google Shape;132;g3cb7ed3e059_0_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cmpd="sng" w="762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3cb7ed3e059_0_38"/>
            <p:cNvSpPr txBox="1"/>
            <p:nvPr/>
          </p:nvSpPr>
          <p:spPr>
            <a:xfrm>
              <a:off x="76200" y="0"/>
              <a:ext cx="660300" cy="736500"/>
            </a:xfrm>
            <a:prstGeom prst="rect">
              <a:avLst/>
            </a:prstGeom>
            <a:noFill/>
            <a:ln>
              <a:noFill/>
            </a:ln>
          </p:spPr>
          <p:txBody>
            <a:bodyPr anchorCtr="0" anchor="ctr" bIns="50800" lIns="50800" spcFirstLastPara="1" rIns="50800" wrap="square" tIns="50800">
              <a:noAutofit/>
            </a:bodyPr>
            <a:lstStyle/>
            <a:p>
              <a:pPr indent="0" lvl="0" marL="0" marR="0" rtl="0" algn="ctr">
                <a:lnSpc>
                  <a:spcPct val="119979"/>
                </a:lnSpc>
                <a:spcBef>
                  <a:spcPts val="0"/>
                </a:spcBef>
                <a:spcAft>
                  <a:spcPts val="0"/>
                </a:spcAft>
                <a:buNone/>
              </a:pPr>
              <a:r>
                <a:rPr lang="en-US" sz="4800">
                  <a:solidFill>
                    <a:srgbClr val="FFFFFF"/>
                  </a:solidFill>
                </a:rPr>
                <a:t>2</a:t>
              </a:r>
              <a:endParaRPr/>
            </a:p>
          </p:txBody>
        </p:sp>
      </p:grpSp>
      <p:cxnSp>
        <p:nvCxnSpPr>
          <p:cNvPr id="134" name="Google Shape;134;g3cb7ed3e059_0_38"/>
          <p:cNvCxnSpPr/>
          <p:nvPr/>
        </p:nvCxnSpPr>
        <p:spPr>
          <a:xfrm>
            <a:off x="1028882" y="8125595"/>
            <a:ext cx="896700" cy="0"/>
          </a:xfrm>
          <a:prstGeom prst="straightConnector1">
            <a:avLst/>
          </a:prstGeom>
          <a:noFill/>
          <a:ln cap="flat" cmpd="sng" w="38100">
            <a:solidFill>
              <a:srgbClr val="FBE821"/>
            </a:solidFill>
            <a:prstDash val="solid"/>
            <a:round/>
            <a:headEnd len="sm" w="sm" type="none"/>
            <a:tailEnd len="sm" w="sm" type="none"/>
          </a:ln>
        </p:spPr>
      </p:cxnSp>
      <p:sp>
        <p:nvSpPr>
          <p:cNvPr id="135" name="Google Shape;135;g3cb7ed3e059_0_38"/>
          <p:cNvSpPr/>
          <p:nvPr/>
        </p:nvSpPr>
        <p:spPr>
          <a:xfrm>
            <a:off x="5339225" y="4156841"/>
            <a:ext cx="5222712" cy="6619667"/>
          </a:xfrm>
          <a:custGeom>
            <a:rect b="b" l="l" r="r" t="t"/>
            <a:pathLst>
              <a:path extrusionOk="0" h="6619667" w="5222712">
                <a:moveTo>
                  <a:pt x="0" y="0"/>
                </a:moveTo>
                <a:lnTo>
                  <a:pt x="5222712" y="0"/>
                </a:lnTo>
                <a:lnTo>
                  <a:pt x="5222712" y="6619668"/>
                </a:lnTo>
                <a:lnTo>
                  <a:pt x="0" y="6619668"/>
                </a:lnTo>
                <a:lnTo>
                  <a:pt x="0" y="0"/>
                </a:lnTo>
                <a:close/>
              </a:path>
            </a:pathLst>
          </a:custGeom>
          <a:blipFill rotWithShape="1">
            <a:blip r:embed="rId4">
              <a:alphaModFix/>
            </a:blip>
            <a:stretch>
              <a:fillRect b="0" l="-39979" r="0" t="0"/>
            </a:stretch>
          </a:blipFill>
          <a:ln>
            <a:noFill/>
          </a:ln>
        </p:spPr>
      </p:sp>
      <p:pic>
        <p:nvPicPr>
          <p:cNvPr id="136" name="Google Shape;136;g3cb7ed3e059_0_38"/>
          <p:cNvPicPr preferRelativeResize="0"/>
          <p:nvPr/>
        </p:nvPicPr>
        <p:blipFill>
          <a:blip r:embed="rId5">
            <a:alphaModFix/>
          </a:blip>
          <a:stretch>
            <a:fillRect/>
          </a:stretch>
        </p:blipFill>
        <p:spPr>
          <a:xfrm>
            <a:off x="1949400" y="3044175"/>
            <a:ext cx="6064200" cy="13384200"/>
          </a:xfrm>
          <a:prstGeom prst="flowChartAlternateProcess">
            <a:avLst/>
          </a:prstGeom>
          <a:noFill/>
          <a:ln>
            <a:noFill/>
          </a:ln>
        </p:spPr>
      </p:pic>
      <p:sp>
        <p:nvSpPr>
          <p:cNvPr id="137" name="Google Shape;137;g3cb7ed3e059_0_38"/>
          <p:cNvSpPr/>
          <p:nvPr/>
        </p:nvSpPr>
        <p:spPr>
          <a:xfrm>
            <a:off x="1705900" y="2976508"/>
            <a:ext cx="6551167" cy="13268186"/>
          </a:xfrm>
          <a:custGeom>
            <a:rect b="b" l="l" r="r" t="t"/>
            <a:pathLst>
              <a:path extrusionOk="0" h="13268186" w="6551167">
                <a:moveTo>
                  <a:pt x="0" y="0"/>
                </a:moveTo>
                <a:lnTo>
                  <a:pt x="6551167" y="0"/>
                </a:lnTo>
                <a:lnTo>
                  <a:pt x="6551167" y="13268185"/>
                </a:lnTo>
                <a:lnTo>
                  <a:pt x="0" y="13268185"/>
                </a:lnTo>
                <a:lnTo>
                  <a:pt x="0" y="0"/>
                </a:lnTo>
                <a:close/>
              </a:path>
            </a:pathLst>
          </a:custGeom>
          <a:blipFill rotWithShape="1">
            <a:blip r:embed="rId6">
              <a:alphaModFix/>
            </a:blip>
            <a:stretch>
              <a:fillRect b="0" l="0" r="0" t="0"/>
            </a:stretch>
          </a:blipFill>
          <a:ln>
            <a:noFill/>
          </a:ln>
        </p:spPr>
      </p:sp>
      <p:sp>
        <p:nvSpPr>
          <p:cNvPr id="138" name="Google Shape;138;g3cb7ed3e059_0_38"/>
          <p:cNvSpPr txBox="1"/>
          <p:nvPr/>
        </p:nvSpPr>
        <p:spPr>
          <a:xfrm>
            <a:off x="10830600" y="2828700"/>
            <a:ext cx="7457400" cy="12006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lt1"/>
              </a:buClr>
              <a:buSzPts val="3300"/>
              <a:buFont typeface="Oswald"/>
              <a:buChar char="❖"/>
            </a:pPr>
            <a:r>
              <a:rPr lang="en-US" sz="3300">
                <a:solidFill>
                  <a:schemeClr val="lt1"/>
                </a:solidFill>
                <a:latin typeface="Oswald"/>
                <a:ea typeface="Oswald"/>
                <a:cs typeface="Oswald"/>
                <a:sym typeface="Oswald"/>
              </a:rPr>
              <a:t>Users are able to learn Sign language Concepts</a:t>
            </a:r>
            <a:endParaRPr sz="3300">
              <a:solidFill>
                <a:schemeClr val="lt1"/>
              </a:solidFill>
              <a:latin typeface="Oswald"/>
              <a:ea typeface="Oswald"/>
              <a:cs typeface="Oswald"/>
              <a:sym typeface="Oswald"/>
            </a:endParaRPr>
          </a:p>
        </p:txBody>
      </p:sp>
      <p:sp>
        <p:nvSpPr>
          <p:cNvPr id="139" name="Google Shape;139;g3cb7ed3e059_0_38"/>
          <p:cNvSpPr txBox="1"/>
          <p:nvPr/>
        </p:nvSpPr>
        <p:spPr>
          <a:xfrm>
            <a:off x="10830600" y="4351775"/>
            <a:ext cx="7457400" cy="6927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lt1"/>
              </a:buClr>
              <a:buSzPts val="3300"/>
              <a:buFont typeface="Oswald"/>
              <a:buChar char="❖"/>
            </a:pPr>
            <a:r>
              <a:rPr lang="en-US" sz="3300">
                <a:solidFill>
                  <a:schemeClr val="lt1"/>
                </a:solidFill>
                <a:latin typeface="Oswald"/>
                <a:ea typeface="Oswald"/>
                <a:cs typeface="Oswald"/>
                <a:sym typeface="Oswald"/>
              </a:rPr>
              <a:t>Multiple Modules/Lessons</a:t>
            </a:r>
            <a:endParaRPr sz="3300">
              <a:solidFill>
                <a:schemeClr val="lt1"/>
              </a:solidFill>
              <a:latin typeface="Oswald"/>
              <a:ea typeface="Oswald"/>
              <a:cs typeface="Oswald"/>
              <a:sym typeface="Oswald"/>
            </a:endParaRPr>
          </a:p>
        </p:txBody>
      </p:sp>
      <p:sp>
        <p:nvSpPr>
          <p:cNvPr id="140" name="Google Shape;140;g3cb7ed3e059_0_38"/>
          <p:cNvSpPr txBox="1"/>
          <p:nvPr/>
        </p:nvSpPr>
        <p:spPr>
          <a:xfrm>
            <a:off x="10830600" y="5305675"/>
            <a:ext cx="7457400" cy="12006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lt1"/>
              </a:buClr>
              <a:buSzPts val="3300"/>
              <a:buFont typeface="Oswald"/>
              <a:buChar char="❖"/>
            </a:pPr>
            <a:r>
              <a:rPr lang="en-US" sz="3300">
                <a:solidFill>
                  <a:schemeClr val="lt1"/>
                </a:solidFill>
                <a:latin typeface="Oswald"/>
                <a:ea typeface="Oswald"/>
                <a:cs typeface="Oswald"/>
                <a:sym typeface="Oswald"/>
              </a:rPr>
              <a:t>Achievements/Progression to bring users back</a:t>
            </a:r>
            <a:endParaRPr sz="3300">
              <a:solidFill>
                <a:schemeClr val="lt1"/>
              </a:solidFill>
              <a:latin typeface="Oswald"/>
              <a:ea typeface="Oswald"/>
              <a:cs typeface="Oswald"/>
              <a:sym typeface="Oswald"/>
            </a:endParaRPr>
          </a:p>
        </p:txBody>
      </p:sp>
      <p:sp>
        <p:nvSpPr>
          <p:cNvPr id="141" name="Google Shape;141;g3cb7ed3e059_0_38"/>
          <p:cNvSpPr txBox="1"/>
          <p:nvPr/>
        </p:nvSpPr>
        <p:spPr>
          <a:xfrm>
            <a:off x="10830600" y="6634050"/>
            <a:ext cx="7457400" cy="6927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lt1"/>
              </a:buClr>
              <a:buSzPts val="3300"/>
              <a:buFont typeface="Oswald"/>
              <a:buChar char="❖"/>
            </a:pPr>
            <a:r>
              <a:rPr lang="en-US" sz="3300">
                <a:solidFill>
                  <a:schemeClr val="lt1"/>
                </a:solidFill>
                <a:latin typeface="Oswald"/>
                <a:ea typeface="Oswald"/>
                <a:cs typeface="Oswald"/>
                <a:sym typeface="Oswald"/>
              </a:rPr>
              <a:t>Target Audience: Young Adults / Adults</a:t>
            </a:r>
            <a:endParaRPr sz="3300">
              <a:solidFill>
                <a:schemeClr val="lt1"/>
              </a:solidFill>
              <a:latin typeface="Oswald"/>
              <a:ea typeface="Oswald"/>
              <a:cs typeface="Oswald"/>
              <a:sym typeface="Oswald"/>
            </a:endParaRPr>
          </a:p>
        </p:txBody>
      </p:sp>
      <p:sp>
        <p:nvSpPr>
          <p:cNvPr id="142" name="Google Shape;142;g3cb7ed3e059_0_38"/>
          <p:cNvSpPr txBox="1"/>
          <p:nvPr/>
        </p:nvSpPr>
        <p:spPr>
          <a:xfrm>
            <a:off x="3142825" y="1325650"/>
            <a:ext cx="9338700" cy="1108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7200">
                <a:solidFill>
                  <a:srgbClr val="FFFFFF"/>
                </a:solidFill>
                <a:latin typeface="Oswald"/>
                <a:ea typeface="Oswald"/>
                <a:cs typeface="Oswald"/>
                <a:sym typeface="Oswald"/>
              </a:rPr>
              <a:t>Application Description</a:t>
            </a:r>
            <a:endParaRPr sz="720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2FF"/>
        </a:solidFill>
      </p:bgPr>
    </p:bg>
    <p:spTree>
      <p:nvGrpSpPr>
        <p:cNvPr id="146" name="Shape 146"/>
        <p:cNvGrpSpPr/>
        <p:nvPr/>
      </p:nvGrpSpPr>
      <p:grpSpPr>
        <a:xfrm>
          <a:off x="0" y="0"/>
          <a:ext cx="0" cy="0"/>
          <a:chOff x="0" y="0"/>
          <a:chExt cx="0" cy="0"/>
        </a:xfrm>
      </p:grpSpPr>
      <p:sp>
        <p:nvSpPr>
          <p:cNvPr id="147" name="Google Shape;147;p2"/>
          <p:cNvSpPr/>
          <p:nvPr/>
        </p:nvSpPr>
        <p:spPr>
          <a:xfrm rot="9529641">
            <a:off x="4350958" y="-4065039"/>
            <a:ext cx="16429965" cy="16429965"/>
          </a:xfrm>
          <a:custGeom>
            <a:rect b="b" l="l" r="r" t="t"/>
            <a:pathLst>
              <a:path extrusionOk="0" h="16429965" w="16429965">
                <a:moveTo>
                  <a:pt x="0" y="0"/>
                </a:moveTo>
                <a:lnTo>
                  <a:pt x="16429965" y="0"/>
                </a:lnTo>
                <a:lnTo>
                  <a:pt x="16429965" y="16429966"/>
                </a:lnTo>
                <a:lnTo>
                  <a:pt x="0" y="16429966"/>
                </a:lnTo>
                <a:lnTo>
                  <a:pt x="0" y="0"/>
                </a:lnTo>
                <a:close/>
              </a:path>
            </a:pathLst>
          </a:custGeom>
          <a:blipFill rotWithShape="1">
            <a:blip r:embed="rId3">
              <a:alphaModFix/>
            </a:blip>
            <a:stretch>
              <a:fillRect b="0" l="0" r="0" t="0"/>
            </a:stretch>
          </a:blipFill>
          <a:ln>
            <a:noFill/>
          </a:ln>
        </p:spPr>
      </p:sp>
      <p:sp>
        <p:nvSpPr>
          <p:cNvPr id="148" name="Google Shape;148;p2"/>
          <p:cNvSpPr/>
          <p:nvPr/>
        </p:nvSpPr>
        <p:spPr>
          <a:xfrm rot="2076270">
            <a:off x="7550158" y="-4433780"/>
            <a:ext cx="14130019" cy="17319737"/>
          </a:xfrm>
          <a:custGeom>
            <a:rect b="b" l="l" r="r" t="t"/>
            <a:pathLst>
              <a:path extrusionOk="0" h="17332199" w="14140186">
                <a:moveTo>
                  <a:pt x="0" y="0"/>
                </a:moveTo>
                <a:lnTo>
                  <a:pt x="14140186" y="0"/>
                </a:lnTo>
                <a:lnTo>
                  <a:pt x="14140186" y="17332199"/>
                </a:lnTo>
                <a:lnTo>
                  <a:pt x="0" y="17332199"/>
                </a:lnTo>
                <a:lnTo>
                  <a:pt x="0" y="0"/>
                </a:lnTo>
                <a:close/>
              </a:path>
            </a:pathLst>
          </a:custGeom>
          <a:blipFill rotWithShape="1">
            <a:blip r:embed="rId4">
              <a:alphaModFix/>
            </a:blip>
            <a:stretch>
              <a:fillRect b="0" l="0" r="0" t="0"/>
            </a:stretch>
          </a:blipFill>
          <a:ln>
            <a:noFill/>
          </a:ln>
        </p:spPr>
      </p:sp>
      <p:sp>
        <p:nvSpPr>
          <p:cNvPr id="149" name="Google Shape;149;p2"/>
          <p:cNvSpPr txBox="1"/>
          <p:nvPr/>
        </p:nvSpPr>
        <p:spPr>
          <a:xfrm>
            <a:off x="1028700" y="933450"/>
            <a:ext cx="162306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FFFFFF"/>
                </a:solidFill>
              </a:rPr>
              <a:t>Modules</a:t>
            </a:r>
            <a:endParaRPr/>
          </a:p>
        </p:txBody>
      </p:sp>
      <p:grpSp>
        <p:nvGrpSpPr>
          <p:cNvPr id="150" name="Google Shape;150;p2"/>
          <p:cNvGrpSpPr/>
          <p:nvPr/>
        </p:nvGrpSpPr>
        <p:grpSpPr>
          <a:xfrm>
            <a:off x="1364591" y="2533365"/>
            <a:ext cx="4887376" cy="6923843"/>
            <a:chOff x="0" y="-85725"/>
            <a:chExt cx="1287210" cy="1823564"/>
          </a:xfrm>
        </p:grpSpPr>
        <p:sp>
          <p:nvSpPr>
            <p:cNvPr id="151" name="Google Shape;151;p2"/>
            <p:cNvSpPr/>
            <p:nvPr/>
          </p:nvSpPr>
          <p:spPr>
            <a:xfrm>
              <a:off x="0" y="0"/>
              <a:ext cx="1287210" cy="1737839"/>
            </a:xfrm>
            <a:custGeom>
              <a:rect b="b" l="l" r="r" t="t"/>
              <a:pathLst>
                <a:path extrusionOk="0" h="1737839" w="1287210">
                  <a:moveTo>
                    <a:pt x="66531" y="0"/>
                  </a:moveTo>
                  <a:lnTo>
                    <a:pt x="1220680" y="0"/>
                  </a:lnTo>
                  <a:cubicBezTo>
                    <a:pt x="1238325" y="0"/>
                    <a:pt x="1255247" y="7009"/>
                    <a:pt x="1267724" y="19486"/>
                  </a:cubicBezTo>
                  <a:cubicBezTo>
                    <a:pt x="1280201" y="31963"/>
                    <a:pt x="1287210" y="48886"/>
                    <a:pt x="1287210" y="66531"/>
                  </a:cubicBezTo>
                  <a:lnTo>
                    <a:pt x="1287210" y="1671308"/>
                  </a:lnTo>
                  <a:cubicBezTo>
                    <a:pt x="1287210" y="1708052"/>
                    <a:pt x="1257423" y="1737839"/>
                    <a:pt x="1220680" y="1737839"/>
                  </a:cubicBezTo>
                  <a:lnTo>
                    <a:pt x="66531" y="1737839"/>
                  </a:lnTo>
                  <a:cubicBezTo>
                    <a:pt x="48886" y="1737839"/>
                    <a:pt x="31963" y="1730829"/>
                    <a:pt x="19486" y="1718352"/>
                  </a:cubicBezTo>
                  <a:cubicBezTo>
                    <a:pt x="7009" y="1705875"/>
                    <a:pt x="0" y="1688953"/>
                    <a:pt x="0" y="1671308"/>
                  </a:cubicBezTo>
                  <a:lnTo>
                    <a:pt x="0" y="66531"/>
                  </a:lnTo>
                  <a:cubicBezTo>
                    <a:pt x="0" y="29787"/>
                    <a:pt x="29787" y="0"/>
                    <a:pt x="66531" y="0"/>
                  </a:cubicBez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txBox="1"/>
            <p:nvPr/>
          </p:nvSpPr>
          <p:spPr>
            <a:xfrm>
              <a:off x="0" y="-85725"/>
              <a:ext cx="1287210" cy="182356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3" name="Google Shape;153;p2"/>
          <p:cNvSpPr txBox="1"/>
          <p:nvPr/>
        </p:nvSpPr>
        <p:spPr>
          <a:xfrm>
            <a:off x="2306027" y="5396188"/>
            <a:ext cx="3393000" cy="1198200"/>
          </a:xfrm>
          <a:prstGeom prst="rect">
            <a:avLst/>
          </a:prstGeom>
          <a:noFill/>
          <a:ln>
            <a:noFill/>
          </a:ln>
        </p:spPr>
        <p:txBody>
          <a:bodyPr anchorCtr="0" anchor="ctr" bIns="50800" lIns="50800" spcFirstLastPara="1" rIns="50800" wrap="square" tIns="50800">
            <a:noAutofit/>
          </a:bodyPr>
          <a:lstStyle/>
          <a:p>
            <a:pPr indent="0" lvl="0" marL="0" marR="0" rtl="0" algn="l">
              <a:lnSpc>
                <a:spcPct val="140013"/>
              </a:lnSpc>
              <a:spcBef>
                <a:spcPts val="0"/>
              </a:spcBef>
              <a:spcAft>
                <a:spcPts val="0"/>
              </a:spcAft>
              <a:buNone/>
            </a:pPr>
            <a:r>
              <a:rPr lang="en-US" sz="2999">
                <a:solidFill>
                  <a:srgbClr val="FFFFFF"/>
                </a:solidFill>
              </a:rPr>
              <a:t>Module 1: Alphabet</a:t>
            </a:r>
            <a:endParaRPr/>
          </a:p>
        </p:txBody>
      </p:sp>
      <p:sp>
        <p:nvSpPr>
          <p:cNvPr id="154" name="Google Shape;154;p2"/>
          <p:cNvSpPr txBox="1"/>
          <p:nvPr/>
        </p:nvSpPr>
        <p:spPr>
          <a:xfrm>
            <a:off x="1597888" y="6797400"/>
            <a:ext cx="4420800" cy="231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600">
                <a:solidFill>
                  <a:srgbClr val="FFFFFF"/>
                </a:solidFill>
                <a:latin typeface="Libre Baskerville"/>
                <a:ea typeface="Libre Baskerville"/>
                <a:cs typeface="Libre Baskerville"/>
                <a:sym typeface="Libre Baskerville"/>
              </a:rPr>
              <a:t>Learn the full alphabet through interactive hand demonstrations, motion guides, and repetition exercises. By the end of this module, users will be able to confidently spell names, places, and simple words using accurate hand shapes and positioning.</a:t>
            </a:r>
            <a:endParaRPr sz="1600">
              <a:solidFill>
                <a:srgbClr val="FFFFFF"/>
              </a:solidFill>
              <a:latin typeface="Libre Baskerville"/>
              <a:ea typeface="Libre Baskerville"/>
              <a:cs typeface="Libre Baskerville"/>
              <a:sym typeface="Libre Baskerville"/>
            </a:endParaRPr>
          </a:p>
        </p:txBody>
      </p:sp>
      <p:cxnSp>
        <p:nvCxnSpPr>
          <p:cNvPr id="155" name="Google Shape;155;p2"/>
          <p:cNvCxnSpPr/>
          <p:nvPr/>
        </p:nvCxnSpPr>
        <p:spPr>
          <a:xfrm>
            <a:off x="1753033" y="6594412"/>
            <a:ext cx="4155300" cy="0"/>
          </a:xfrm>
          <a:prstGeom prst="straightConnector1">
            <a:avLst/>
          </a:prstGeom>
          <a:noFill/>
          <a:ln cap="flat" cmpd="sng" w="38100">
            <a:solidFill>
              <a:srgbClr val="FFFFFF"/>
            </a:solidFill>
            <a:prstDash val="solid"/>
            <a:round/>
            <a:headEnd len="sm" w="sm" type="none"/>
            <a:tailEnd len="sm" w="sm" type="none"/>
          </a:ln>
        </p:spPr>
      </p:cxnSp>
      <p:grpSp>
        <p:nvGrpSpPr>
          <p:cNvPr id="156" name="Google Shape;156;p2"/>
          <p:cNvGrpSpPr/>
          <p:nvPr/>
        </p:nvGrpSpPr>
        <p:grpSpPr>
          <a:xfrm>
            <a:off x="12036032" y="2533365"/>
            <a:ext cx="4887376" cy="6923843"/>
            <a:chOff x="0" y="-433983"/>
            <a:chExt cx="6516502" cy="9231791"/>
          </a:xfrm>
        </p:grpSpPr>
        <p:grpSp>
          <p:nvGrpSpPr>
            <p:cNvPr id="157" name="Google Shape;157;p2"/>
            <p:cNvGrpSpPr/>
            <p:nvPr/>
          </p:nvGrpSpPr>
          <p:grpSpPr>
            <a:xfrm>
              <a:off x="0" y="-433983"/>
              <a:ext cx="6516502" cy="9231791"/>
              <a:chOff x="0" y="-85725"/>
              <a:chExt cx="1287210" cy="1823564"/>
            </a:xfrm>
          </p:grpSpPr>
          <p:sp>
            <p:nvSpPr>
              <p:cNvPr id="158" name="Google Shape;158;p2"/>
              <p:cNvSpPr/>
              <p:nvPr/>
            </p:nvSpPr>
            <p:spPr>
              <a:xfrm>
                <a:off x="0" y="0"/>
                <a:ext cx="1287210" cy="1737839"/>
              </a:xfrm>
              <a:custGeom>
                <a:rect b="b" l="l" r="r" t="t"/>
                <a:pathLst>
                  <a:path extrusionOk="0" h="1737839" w="1287210">
                    <a:moveTo>
                      <a:pt x="66531" y="0"/>
                    </a:moveTo>
                    <a:lnTo>
                      <a:pt x="1220680" y="0"/>
                    </a:lnTo>
                    <a:cubicBezTo>
                      <a:pt x="1238325" y="0"/>
                      <a:pt x="1255247" y="7009"/>
                      <a:pt x="1267724" y="19486"/>
                    </a:cubicBezTo>
                    <a:cubicBezTo>
                      <a:pt x="1280201" y="31963"/>
                      <a:pt x="1287210" y="48886"/>
                      <a:pt x="1287210" y="66531"/>
                    </a:cubicBezTo>
                    <a:lnTo>
                      <a:pt x="1287210" y="1671308"/>
                    </a:lnTo>
                    <a:cubicBezTo>
                      <a:pt x="1287210" y="1708052"/>
                      <a:pt x="1257423" y="1737839"/>
                      <a:pt x="1220680" y="1737839"/>
                    </a:cubicBezTo>
                    <a:lnTo>
                      <a:pt x="66531" y="1737839"/>
                    </a:lnTo>
                    <a:cubicBezTo>
                      <a:pt x="48886" y="1737839"/>
                      <a:pt x="31963" y="1730829"/>
                      <a:pt x="19486" y="1718352"/>
                    </a:cubicBezTo>
                    <a:cubicBezTo>
                      <a:pt x="7009" y="1705875"/>
                      <a:pt x="0" y="1688953"/>
                      <a:pt x="0" y="1671308"/>
                    </a:cubicBezTo>
                    <a:lnTo>
                      <a:pt x="0" y="66531"/>
                    </a:lnTo>
                    <a:cubicBezTo>
                      <a:pt x="0" y="29787"/>
                      <a:pt x="29787" y="0"/>
                      <a:pt x="66531" y="0"/>
                    </a:cubicBez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txBox="1"/>
              <p:nvPr/>
            </p:nvSpPr>
            <p:spPr>
              <a:xfrm>
                <a:off x="0" y="-85725"/>
                <a:ext cx="1287210" cy="182356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0" name="Google Shape;160;p2"/>
            <p:cNvSpPr/>
            <p:nvPr/>
          </p:nvSpPr>
          <p:spPr>
            <a:xfrm>
              <a:off x="478563" y="7443647"/>
              <a:ext cx="4114800" cy="1066848"/>
            </a:xfrm>
            <a:custGeom>
              <a:rect b="b" l="l" r="r" t="t"/>
              <a:pathLst>
                <a:path extrusionOk="0" h="210735" w="812800">
                  <a:moveTo>
                    <a:pt x="0" y="0"/>
                  </a:moveTo>
                  <a:lnTo>
                    <a:pt x="812800" y="0"/>
                  </a:lnTo>
                  <a:lnTo>
                    <a:pt x="812800" y="210735"/>
                  </a:lnTo>
                  <a:lnTo>
                    <a:pt x="0" y="210735"/>
                  </a:lnTo>
                  <a:close/>
                </a:path>
              </a:pathLst>
            </a:custGeom>
            <a:noFill/>
            <a:ln>
              <a:noFill/>
            </a:ln>
          </p:spPr>
        </p:sp>
        <p:sp>
          <p:nvSpPr>
            <p:cNvPr id="161" name="Google Shape;161;p2"/>
            <p:cNvSpPr txBox="1"/>
            <p:nvPr/>
          </p:nvSpPr>
          <p:spPr>
            <a:xfrm>
              <a:off x="549407" y="5276434"/>
              <a:ext cx="5665500" cy="308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600">
                  <a:solidFill>
                    <a:srgbClr val="FFFFFF"/>
                  </a:solidFill>
                  <a:latin typeface="Libre Baskerville"/>
                  <a:ea typeface="Libre Baskerville"/>
                  <a:cs typeface="Libre Baskerville"/>
                  <a:sym typeface="Libre Baskerville"/>
                </a:rPr>
                <a:t>Users will learn how to structure sentences, understand grammar rules unique to sign language, and practice real life conversations. This module emphasizes fluency, expression, and comprehension through interactive dialogue scenarios.</a:t>
              </a:r>
              <a:endParaRPr/>
            </a:p>
          </p:txBody>
        </p:sp>
      </p:grpSp>
      <p:grpSp>
        <p:nvGrpSpPr>
          <p:cNvPr id="162" name="Google Shape;162;p2"/>
          <p:cNvGrpSpPr/>
          <p:nvPr/>
        </p:nvGrpSpPr>
        <p:grpSpPr>
          <a:xfrm>
            <a:off x="6700312" y="2533365"/>
            <a:ext cx="4887377" cy="6923843"/>
            <a:chOff x="0" y="-433983"/>
            <a:chExt cx="6516502" cy="9231791"/>
          </a:xfrm>
        </p:grpSpPr>
        <p:grpSp>
          <p:nvGrpSpPr>
            <p:cNvPr id="163" name="Google Shape;163;p2"/>
            <p:cNvGrpSpPr/>
            <p:nvPr/>
          </p:nvGrpSpPr>
          <p:grpSpPr>
            <a:xfrm>
              <a:off x="0" y="-433983"/>
              <a:ext cx="6516502" cy="9231791"/>
              <a:chOff x="0" y="-85725"/>
              <a:chExt cx="1287210" cy="1823564"/>
            </a:xfrm>
          </p:grpSpPr>
          <p:sp>
            <p:nvSpPr>
              <p:cNvPr id="164" name="Google Shape;164;p2"/>
              <p:cNvSpPr/>
              <p:nvPr/>
            </p:nvSpPr>
            <p:spPr>
              <a:xfrm>
                <a:off x="0" y="0"/>
                <a:ext cx="1287210" cy="1737839"/>
              </a:xfrm>
              <a:custGeom>
                <a:rect b="b" l="l" r="r" t="t"/>
                <a:pathLst>
                  <a:path extrusionOk="0" h="1737839" w="1287210">
                    <a:moveTo>
                      <a:pt x="66531" y="0"/>
                    </a:moveTo>
                    <a:lnTo>
                      <a:pt x="1220680" y="0"/>
                    </a:lnTo>
                    <a:cubicBezTo>
                      <a:pt x="1238325" y="0"/>
                      <a:pt x="1255247" y="7009"/>
                      <a:pt x="1267724" y="19486"/>
                    </a:cubicBezTo>
                    <a:cubicBezTo>
                      <a:pt x="1280201" y="31963"/>
                      <a:pt x="1287210" y="48886"/>
                      <a:pt x="1287210" y="66531"/>
                    </a:cubicBezTo>
                    <a:lnTo>
                      <a:pt x="1287210" y="1671308"/>
                    </a:lnTo>
                    <a:cubicBezTo>
                      <a:pt x="1287210" y="1708052"/>
                      <a:pt x="1257423" y="1737839"/>
                      <a:pt x="1220680" y="1737839"/>
                    </a:cubicBezTo>
                    <a:lnTo>
                      <a:pt x="66531" y="1737839"/>
                    </a:lnTo>
                    <a:cubicBezTo>
                      <a:pt x="48886" y="1737839"/>
                      <a:pt x="31963" y="1730829"/>
                      <a:pt x="19486" y="1718352"/>
                    </a:cubicBezTo>
                    <a:cubicBezTo>
                      <a:pt x="7009" y="1705875"/>
                      <a:pt x="0" y="1688953"/>
                      <a:pt x="0" y="1671308"/>
                    </a:cubicBezTo>
                    <a:lnTo>
                      <a:pt x="0" y="66531"/>
                    </a:lnTo>
                    <a:cubicBezTo>
                      <a:pt x="0" y="29787"/>
                      <a:pt x="29787" y="0"/>
                      <a:pt x="66531" y="0"/>
                    </a:cubicBez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txBox="1"/>
              <p:nvPr/>
            </p:nvSpPr>
            <p:spPr>
              <a:xfrm>
                <a:off x="0" y="-85725"/>
                <a:ext cx="1287210" cy="182356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66" name="Google Shape;166;p2"/>
            <p:cNvCxnSpPr/>
            <p:nvPr/>
          </p:nvCxnSpPr>
          <p:spPr>
            <a:xfrm>
              <a:off x="487996" y="4980747"/>
              <a:ext cx="5540400" cy="0"/>
            </a:xfrm>
            <a:prstGeom prst="straightConnector1">
              <a:avLst/>
            </a:prstGeom>
            <a:noFill/>
            <a:ln cap="flat" cmpd="sng" w="50800">
              <a:solidFill>
                <a:srgbClr val="FFFFFF"/>
              </a:solidFill>
              <a:prstDash val="solid"/>
              <a:round/>
              <a:headEnd len="sm" w="sm" type="none"/>
              <a:tailEnd len="sm" w="sm" type="none"/>
            </a:ln>
          </p:spPr>
        </p:cxnSp>
        <p:sp>
          <p:nvSpPr>
            <p:cNvPr id="167" name="Google Shape;167;p2"/>
            <p:cNvSpPr/>
            <p:nvPr/>
          </p:nvSpPr>
          <p:spPr>
            <a:xfrm>
              <a:off x="507125" y="7443647"/>
              <a:ext cx="5998512" cy="1066848"/>
            </a:xfrm>
            <a:custGeom>
              <a:rect b="b" l="l" r="r" t="t"/>
              <a:pathLst>
                <a:path extrusionOk="0" h="210735" w="1184891">
                  <a:moveTo>
                    <a:pt x="0" y="0"/>
                  </a:moveTo>
                  <a:lnTo>
                    <a:pt x="1184891" y="0"/>
                  </a:lnTo>
                  <a:lnTo>
                    <a:pt x="1184891" y="210735"/>
                  </a:lnTo>
                  <a:lnTo>
                    <a:pt x="0" y="210735"/>
                  </a:lnTo>
                  <a:close/>
                </a:path>
              </a:pathLst>
            </a:custGeom>
            <a:noFill/>
            <a:ln>
              <a:noFill/>
            </a:ln>
          </p:spPr>
        </p:sp>
        <p:sp>
          <p:nvSpPr>
            <p:cNvPr id="168" name="Google Shape;168;p2"/>
            <p:cNvSpPr txBox="1"/>
            <p:nvPr/>
          </p:nvSpPr>
          <p:spPr>
            <a:xfrm>
              <a:off x="502317" y="5354071"/>
              <a:ext cx="5511900" cy="308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600">
                  <a:solidFill>
                    <a:srgbClr val="FFFFFF"/>
                  </a:solidFill>
                  <a:latin typeface="Libre Baskerville"/>
                  <a:ea typeface="Libre Baskerville"/>
                  <a:cs typeface="Libre Baskerville"/>
                  <a:sym typeface="Libre Baskerville"/>
                </a:rPr>
                <a:t>Users will learn commonly used words and phrases through guided practice, visual demonstrations, and quick quizzes. This module focuses on recognition, memory retention, and proper hand movement to develop conversational confidence.</a:t>
              </a:r>
              <a:endParaRPr/>
            </a:p>
          </p:txBody>
        </p:sp>
      </p:grpSp>
      <p:sp>
        <p:nvSpPr>
          <p:cNvPr id="169" name="Google Shape;169;p2"/>
          <p:cNvSpPr txBox="1"/>
          <p:nvPr/>
        </p:nvSpPr>
        <p:spPr>
          <a:xfrm>
            <a:off x="7646827" y="5347238"/>
            <a:ext cx="3393000" cy="1198200"/>
          </a:xfrm>
          <a:prstGeom prst="rect">
            <a:avLst/>
          </a:prstGeom>
          <a:noFill/>
          <a:ln>
            <a:noFill/>
          </a:ln>
        </p:spPr>
        <p:txBody>
          <a:bodyPr anchorCtr="0" anchor="ctr" bIns="50800" lIns="50800" spcFirstLastPara="1" rIns="50800" wrap="square" tIns="50800">
            <a:noAutofit/>
          </a:bodyPr>
          <a:lstStyle/>
          <a:p>
            <a:pPr indent="0" lvl="0" marL="0" marR="0" rtl="0" algn="l">
              <a:lnSpc>
                <a:spcPct val="140013"/>
              </a:lnSpc>
              <a:spcBef>
                <a:spcPts val="0"/>
              </a:spcBef>
              <a:spcAft>
                <a:spcPts val="0"/>
              </a:spcAft>
              <a:buNone/>
            </a:pPr>
            <a:r>
              <a:rPr lang="en-US" sz="2999">
                <a:solidFill>
                  <a:srgbClr val="FFFFFF"/>
                </a:solidFill>
              </a:rPr>
              <a:t>Module 2: Words</a:t>
            </a:r>
            <a:endParaRPr/>
          </a:p>
        </p:txBody>
      </p:sp>
      <p:sp>
        <p:nvSpPr>
          <p:cNvPr id="170" name="Google Shape;170;p2"/>
          <p:cNvSpPr txBox="1"/>
          <p:nvPr/>
        </p:nvSpPr>
        <p:spPr>
          <a:xfrm>
            <a:off x="12685488" y="5347250"/>
            <a:ext cx="3774300" cy="1198200"/>
          </a:xfrm>
          <a:prstGeom prst="rect">
            <a:avLst/>
          </a:prstGeom>
          <a:noFill/>
          <a:ln>
            <a:noFill/>
          </a:ln>
        </p:spPr>
        <p:txBody>
          <a:bodyPr anchorCtr="0" anchor="ctr" bIns="50800" lIns="50800" spcFirstLastPara="1" rIns="50800" wrap="square" tIns="50800">
            <a:noAutofit/>
          </a:bodyPr>
          <a:lstStyle/>
          <a:p>
            <a:pPr indent="0" lvl="0" marL="0" marR="0" rtl="0" algn="l">
              <a:lnSpc>
                <a:spcPct val="140013"/>
              </a:lnSpc>
              <a:spcBef>
                <a:spcPts val="0"/>
              </a:spcBef>
              <a:spcAft>
                <a:spcPts val="0"/>
              </a:spcAft>
              <a:buNone/>
            </a:pPr>
            <a:r>
              <a:rPr lang="en-US" sz="2999">
                <a:solidFill>
                  <a:srgbClr val="FFFFFF"/>
                </a:solidFill>
              </a:rPr>
              <a:t>Module 3: Sentences</a:t>
            </a:r>
            <a:endParaRPr/>
          </a:p>
        </p:txBody>
      </p:sp>
      <p:cxnSp>
        <p:nvCxnSpPr>
          <p:cNvPr id="171" name="Google Shape;171;p2"/>
          <p:cNvCxnSpPr/>
          <p:nvPr/>
        </p:nvCxnSpPr>
        <p:spPr>
          <a:xfrm>
            <a:off x="12402071" y="6594412"/>
            <a:ext cx="4155300" cy="0"/>
          </a:xfrm>
          <a:prstGeom prst="straightConnector1">
            <a:avLst/>
          </a:prstGeom>
          <a:noFill/>
          <a:ln cap="flat" cmpd="sng" w="38100">
            <a:solidFill>
              <a:srgbClr val="FFFFFF"/>
            </a:solidFill>
            <a:prstDash val="solid"/>
            <a:round/>
            <a:headEnd len="sm" w="sm" type="none"/>
            <a:tailEnd len="sm" w="sm" type="none"/>
          </a:ln>
        </p:spPr>
      </p:cxnSp>
      <p:pic>
        <p:nvPicPr>
          <p:cNvPr id="172" name="Google Shape;172;p2"/>
          <p:cNvPicPr preferRelativeResize="0"/>
          <p:nvPr/>
        </p:nvPicPr>
        <p:blipFill>
          <a:blip r:embed="rId5">
            <a:alphaModFix/>
          </a:blip>
          <a:stretch>
            <a:fillRect/>
          </a:stretch>
        </p:blipFill>
        <p:spPr>
          <a:xfrm>
            <a:off x="1938424" y="3734425"/>
            <a:ext cx="3970550" cy="1774832"/>
          </a:xfrm>
          <a:prstGeom prst="rect">
            <a:avLst/>
          </a:prstGeom>
          <a:noFill/>
          <a:ln>
            <a:noFill/>
          </a:ln>
        </p:spPr>
      </p:pic>
      <p:pic>
        <p:nvPicPr>
          <p:cNvPr id="173" name="Google Shape;173;p2"/>
          <p:cNvPicPr preferRelativeResize="0"/>
          <p:nvPr/>
        </p:nvPicPr>
        <p:blipFill rotWithShape="1">
          <a:blip r:embed="rId6">
            <a:alphaModFix/>
          </a:blip>
          <a:srcRect b="0" l="14892" r="-9204" t="0"/>
          <a:stretch/>
        </p:blipFill>
        <p:spPr>
          <a:xfrm>
            <a:off x="7504725" y="3273975"/>
            <a:ext cx="3677201" cy="2235275"/>
          </a:xfrm>
          <a:prstGeom prst="rect">
            <a:avLst/>
          </a:prstGeom>
          <a:noFill/>
          <a:ln>
            <a:noFill/>
          </a:ln>
        </p:spPr>
      </p:pic>
      <p:pic>
        <p:nvPicPr>
          <p:cNvPr id="174" name="Google Shape;174;p2"/>
          <p:cNvPicPr preferRelativeResize="0"/>
          <p:nvPr/>
        </p:nvPicPr>
        <p:blipFill rotWithShape="1">
          <a:blip r:embed="rId7">
            <a:alphaModFix/>
          </a:blip>
          <a:srcRect b="0" l="18352" r="15272" t="0"/>
          <a:stretch/>
        </p:blipFill>
        <p:spPr>
          <a:xfrm>
            <a:off x="12456063" y="3131225"/>
            <a:ext cx="4047326" cy="25207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2FF"/>
        </a:solidFill>
      </p:bgPr>
    </p:bg>
    <p:spTree>
      <p:nvGrpSpPr>
        <p:cNvPr id="178" name="Shape 178"/>
        <p:cNvGrpSpPr/>
        <p:nvPr/>
      </p:nvGrpSpPr>
      <p:grpSpPr>
        <a:xfrm>
          <a:off x="0" y="0"/>
          <a:ext cx="0" cy="0"/>
          <a:chOff x="0" y="0"/>
          <a:chExt cx="0" cy="0"/>
        </a:xfrm>
      </p:grpSpPr>
      <p:sp>
        <p:nvSpPr>
          <p:cNvPr id="179" name="Google Shape;179;g3cb7ed3e059_0_17"/>
          <p:cNvSpPr/>
          <p:nvPr/>
        </p:nvSpPr>
        <p:spPr>
          <a:xfrm rot="2076270">
            <a:off x="4187708" y="-4146880"/>
            <a:ext cx="14130019" cy="17319737"/>
          </a:xfrm>
          <a:custGeom>
            <a:rect b="b" l="l" r="r" t="t"/>
            <a:pathLst>
              <a:path extrusionOk="0" h="17332199" w="14140186">
                <a:moveTo>
                  <a:pt x="0" y="0"/>
                </a:moveTo>
                <a:lnTo>
                  <a:pt x="14140186" y="0"/>
                </a:lnTo>
                <a:lnTo>
                  <a:pt x="14140186" y="17332199"/>
                </a:lnTo>
                <a:lnTo>
                  <a:pt x="0" y="17332199"/>
                </a:lnTo>
                <a:lnTo>
                  <a:pt x="0" y="0"/>
                </a:lnTo>
                <a:close/>
              </a:path>
            </a:pathLst>
          </a:custGeom>
          <a:blipFill rotWithShape="1">
            <a:blip r:embed="rId3">
              <a:alphaModFix/>
            </a:blip>
            <a:stretch>
              <a:fillRect b="0" l="0" r="0" t="0"/>
            </a:stretch>
          </a:blipFill>
          <a:ln>
            <a:noFill/>
          </a:ln>
        </p:spPr>
      </p:sp>
      <p:grpSp>
        <p:nvGrpSpPr>
          <p:cNvPr id="180" name="Google Shape;180;g3cb7ed3e059_0_17"/>
          <p:cNvGrpSpPr/>
          <p:nvPr/>
        </p:nvGrpSpPr>
        <p:grpSpPr>
          <a:xfrm>
            <a:off x="1028700" y="1028700"/>
            <a:ext cx="1839854" cy="1839854"/>
            <a:chOff x="0" y="0"/>
            <a:chExt cx="812800" cy="812800"/>
          </a:xfrm>
        </p:grpSpPr>
        <p:sp>
          <p:nvSpPr>
            <p:cNvPr id="181" name="Google Shape;181;g3cb7ed3e059_0_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cmpd="sng" w="762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3cb7ed3e059_0_17"/>
            <p:cNvSpPr txBox="1"/>
            <p:nvPr/>
          </p:nvSpPr>
          <p:spPr>
            <a:xfrm>
              <a:off x="76200" y="0"/>
              <a:ext cx="660300" cy="736500"/>
            </a:xfrm>
            <a:prstGeom prst="rect">
              <a:avLst/>
            </a:prstGeom>
            <a:noFill/>
            <a:ln>
              <a:noFill/>
            </a:ln>
          </p:spPr>
          <p:txBody>
            <a:bodyPr anchorCtr="0" anchor="ctr" bIns="50800" lIns="50800" spcFirstLastPara="1" rIns="50800" wrap="square" tIns="50800">
              <a:noAutofit/>
            </a:bodyPr>
            <a:lstStyle/>
            <a:p>
              <a:pPr indent="0" lvl="0" marL="0" marR="0" rtl="0" algn="ctr">
                <a:lnSpc>
                  <a:spcPct val="119979"/>
                </a:lnSpc>
                <a:spcBef>
                  <a:spcPts val="0"/>
                </a:spcBef>
                <a:spcAft>
                  <a:spcPts val="0"/>
                </a:spcAft>
                <a:buNone/>
              </a:pPr>
              <a:r>
                <a:rPr lang="en-US" sz="4800">
                  <a:solidFill>
                    <a:srgbClr val="FFFFFF"/>
                  </a:solidFill>
                </a:rPr>
                <a:t>3</a:t>
              </a:r>
              <a:endParaRPr/>
            </a:p>
          </p:txBody>
        </p:sp>
      </p:grpSp>
      <p:cxnSp>
        <p:nvCxnSpPr>
          <p:cNvPr id="183" name="Google Shape;183;g3cb7ed3e059_0_17"/>
          <p:cNvCxnSpPr/>
          <p:nvPr/>
        </p:nvCxnSpPr>
        <p:spPr>
          <a:xfrm>
            <a:off x="1028882" y="8125595"/>
            <a:ext cx="896700" cy="0"/>
          </a:xfrm>
          <a:prstGeom prst="straightConnector1">
            <a:avLst/>
          </a:prstGeom>
          <a:noFill/>
          <a:ln cap="flat" cmpd="sng" w="38100">
            <a:solidFill>
              <a:srgbClr val="FBE821"/>
            </a:solidFill>
            <a:prstDash val="solid"/>
            <a:round/>
            <a:headEnd len="sm" w="sm" type="none"/>
            <a:tailEnd len="sm" w="sm" type="none"/>
          </a:ln>
        </p:spPr>
      </p:cxnSp>
      <p:sp>
        <p:nvSpPr>
          <p:cNvPr id="184" name="Google Shape;184;g3cb7ed3e059_0_17"/>
          <p:cNvSpPr/>
          <p:nvPr/>
        </p:nvSpPr>
        <p:spPr>
          <a:xfrm rot="10800000">
            <a:off x="8184525" y="1833666"/>
            <a:ext cx="5222712" cy="6619667"/>
          </a:xfrm>
          <a:custGeom>
            <a:rect b="b" l="l" r="r" t="t"/>
            <a:pathLst>
              <a:path extrusionOk="0" h="6619667" w="5222712">
                <a:moveTo>
                  <a:pt x="0" y="0"/>
                </a:moveTo>
                <a:lnTo>
                  <a:pt x="5222712" y="0"/>
                </a:lnTo>
                <a:lnTo>
                  <a:pt x="5222712" y="6619668"/>
                </a:lnTo>
                <a:lnTo>
                  <a:pt x="0" y="6619668"/>
                </a:lnTo>
                <a:lnTo>
                  <a:pt x="0" y="0"/>
                </a:lnTo>
                <a:close/>
              </a:path>
            </a:pathLst>
          </a:custGeom>
          <a:blipFill rotWithShape="1">
            <a:blip r:embed="rId4">
              <a:alphaModFix/>
            </a:blip>
            <a:stretch>
              <a:fillRect b="0" l="-39979" r="0" t="0"/>
            </a:stretch>
          </a:blipFill>
          <a:ln>
            <a:noFill/>
          </a:ln>
        </p:spPr>
      </p:sp>
      <p:pic>
        <p:nvPicPr>
          <p:cNvPr id="185" name="Google Shape;185;g3cb7ed3e059_0_17"/>
          <p:cNvPicPr preferRelativeResize="0"/>
          <p:nvPr/>
        </p:nvPicPr>
        <p:blipFill>
          <a:blip r:embed="rId5">
            <a:alphaModFix/>
          </a:blip>
          <a:stretch>
            <a:fillRect/>
          </a:stretch>
        </p:blipFill>
        <p:spPr>
          <a:xfrm>
            <a:off x="10700188" y="1141200"/>
            <a:ext cx="6094800" cy="13164600"/>
          </a:xfrm>
          <a:prstGeom prst="flowChartAlternateProcess">
            <a:avLst/>
          </a:prstGeom>
          <a:noFill/>
          <a:ln>
            <a:noFill/>
          </a:ln>
        </p:spPr>
      </p:pic>
      <p:sp>
        <p:nvSpPr>
          <p:cNvPr id="186" name="Google Shape;186;g3cb7ed3e059_0_17"/>
          <p:cNvSpPr/>
          <p:nvPr/>
        </p:nvSpPr>
        <p:spPr>
          <a:xfrm>
            <a:off x="10472000" y="1141200"/>
            <a:ext cx="6551167" cy="13002822"/>
          </a:xfrm>
          <a:custGeom>
            <a:rect b="b" l="l" r="r" t="t"/>
            <a:pathLst>
              <a:path extrusionOk="0" h="13268186" w="6551167">
                <a:moveTo>
                  <a:pt x="0" y="0"/>
                </a:moveTo>
                <a:lnTo>
                  <a:pt x="6551167" y="0"/>
                </a:lnTo>
                <a:lnTo>
                  <a:pt x="6551167" y="13268185"/>
                </a:lnTo>
                <a:lnTo>
                  <a:pt x="0" y="13268185"/>
                </a:lnTo>
                <a:lnTo>
                  <a:pt x="0" y="0"/>
                </a:lnTo>
                <a:close/>
              </a:path>
            </a:pathLst>
          </a:custGeom>
          <a:blipFill rotWithShape="1">
            <a:blip r:embed="rId6">
              <a:alphaModFix/>
            </a:blip>
            <a:stretch>
              <a:fillRect b="0" l="0" r="0" t="0"/>
            </a:stretch>
          </a:blipFill>
          <a:ln>
            <a:noFill/>
          </a:ln>
        </p:spPr>
      </p:sp>
      <p:sp>
        <p:nvSpPr>
          <p:cNvPr id="187" name="Google Shape;187;g3cb7ed3e059_0_17"/>
          <p:cNvSpPr txBox="1"/>
          <p:nvPr/>
        </p:nvSpPr>
        <p:spPr>
          <a:xfrm>
            <a:off x="806325" y="5355101"/>
            <a:ext cx="7378200" cy="27705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lang="en-US" sz="9000">
                <a:solidFill>
                  <a:srgbClr val="FFFFFF"/>
                </a:solidFill>
              </a:rPr>
              <a:t>How is Signly Unique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2FF"/>
        </a:solidFill>
      </p:bgPr>
    </p:bg>
    <p:spTree>
      <p:nvGrpSpPr>
        <p:cNvPr id="191" name="Shape 191"/>
        <p:cNvGrpSpPr/>
        <p:nvPr/>
      </p:nvGrpSpPr>
      <p:grpSpPr>
        <a:xfrm>
          <a:off x="0" y="0"/>
          <a:ext cx="0" cy="0"/>
          <a:chOff x="0" y="0"/>
          <a:chExt cx="0" cy="0"/>
        </a:xfrm>
      </p:grpSpPr>
      <p:sp>
        <p:nvSpPr>
          <p:cNvPr id="192" name="Google Shape;192;g3cb7ed3e059_0_0"/>
          <p:cNvSpPr/>
          <p:nvPr/>
        </p:nvSpPr>
        <p:spPr>
          <a:xfrm rot="2076270">
            <a:off x="-1812217" y="-4782255"/>
            <a:ext cx="14130019" cy="17319737"/>
          </a:xfrm>
          <a:custGeom>
            <a:rect b="b" l="l" r="r" t="t"/>
            <a:pathLst>
              <a:path extrusionOk="0" h="17332199" w="14140186">
                <a:moveTo>
                  <a:pt x="0" y="0"/>
                </a:moveTo>
                <a:lnTo>
                  <a:pt x="14140186" y="0"/>
                </a:lnTo>
                <a:lnTo>
                  <a:pt x="14140186" y="17332199"/>
                </a:lnTo>
                <a:lnTo>
                  <a:pt x="0" y="17332199"/>
                </a:lnTo>
                <a:lnTo>
                  <a:pt x="0" y="0"/>
                </a:lnTo>
                <a:close/>
              </a:path>
            </a:pathLst>
          </a:custGeom>
          <a:blipFill rotWithShape="1">
            <a:blip r:embed="rId3">
              <a:alphaModFix/>
            </a:blip>
            <a:stretch>
              <a:fillRect b="0" l="0" r="0" t="0"/>
            </a:stretch>
          </a:blipFill>
          <a:ln>
            <a:noFill/>
          </a:ln>
        </p:spPr>
      </p:sp>
      <p:grpSp>
        <p:nvGrpSpPr>
          <p:cNvPr id="193" name="Google Shape;193;g3cb7ed3e059_0_0"/>
          <p:cNvGrpSpPr/>
          <p:nvPr/>
        </p:nvGrpSpPr>
        <p:grpSpPr>
          <a:xfrm>
            <a:off x="1028700" y="1028700"/>
            <a:ext cx="1839854" cy="1839854"/>
            <a:chOff x="0" y="0"/>
            <a:chExt cx="812800" cy="812800"/>
          </a:xfrm>
        </p:grpSpPr>
        <p:sp>
          <p:nvSpPr>
            <p:cNvPr id="194" name="Google Shape;194;g3cb7ed3e059_0_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cmpd="sng" w="762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cb7ed3e059_0_0"/>
            <p:cNvSpPr txBox="1"/>
            <p:nvPr/>
          </p:nvSpPr>
          <p:spPr>
            <a:xfrm>
              <a:off x="76200" y="0"/>
              <a:ext cx="660300" cy="736500"/>
            </a:xfrm>
            <a:prstGeom prst="rect">
              <a:avLst/>
            </a:prstGeom>
            <a:noFill/>
            <a:ln>
              <a:noFill/>
            </a:ln>
          </p:spPr>
          <p:txBody>
            <a:bodyPr anchorCtr="0" anchor="ctr" bIns="50800" lIns="50800" spcFirstLastPara="1" rIns="50800" wrap="square" tIns="50800">
              <a:noAutofit/>
            </a:bodyPr>
            <a:lstStyle/>
            <a:p>
              <a:pPr indent="0" lvl="0" marL="0" marR="0" rtl="0" algn="ctr">
                <a:lnSpc>
                  <a:spcPct val="119979"/>
                </a:lnSpc>
                <a:spcBef>
                  <a:spcPts val="0"/>
                </a:spcBef>
                <a:spcAft>
                  <a:spcPts val="0"/>
                </a:spcAft>
                <a:buNone/>
              </a:pPr>
              <a:r>
                <a:rPr lang="en-US" sz="4800">
                  <a:solidFill>
                    <a:srgbClr val="FFFFFF"/>
                  </a:solidFill>
                </a:rPr>
                <a:t>4</a:t>
              </a:r>
              <a:endParaRPr/>
            </a:p>
          </p:txBody>
        </p:sp>
      </p:grpSp>
      <p:cxnSp>
        <p:nvCxnSpPr>
          <p:cNvPr id="196" name="Google Shape;196;g3cb7ed3e059_0_0"/>
          <p:cNvCxnSpPr/>
          <p:nvPr/>
        </p:nvCxnSpPr>
        <p:spPr>
          <a:xfrm>
            <a:off x="1028882" y="8125595"/>
            <a:ext cx="896700" cy="0"/>
          </a:xfrm>
          <a:prstGeom prst="straightConnector1">
            <a:avLst/>
          </a:prstGeom>
          <a:noFill/>
          <a:ln cap="flat" cmpd="sng" w="38100">
            <a:solidFill>
              <a:srgbClr val="FBE821"/>
            </a:solidFill>
            <a:prstDash val="solid"/>
            <a:round/>
            <a:headEnd len="sm" w="sm" type="none"/>
            <a:tailEnd len="sm" w="sm" type="none"/>
          </a:ln>
        </p:spPr>
      </p:cxnSp>
      <p:sp>
        <p:nvSpPr>
          <p:cNvPr id="197" name="Google Shape;197;g3cb7ed3e059_0_0"/>
          <p:cNvSpPr txBox="1"/>
          <p:nvPr/>
        </p:nvSpPr>
        <p:spPr>
          <a:xfrm>
            <a:off x="1028700" y="6051901"/>
            <a:ext cx="7378200" cy="21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t/>
            </a:r>
            <a:endParaRPr/>
          </a:p>
        </p:txBody>
      </p:sp>
      <p:pic>
        <p:nvPicPr>
          <p:cNvPr id="198" name="Google Shape;198;g3cb7ed3e059_0_0"/>
          <p:cNvPicPr preferRelativeResize="0"/>
          <p:nvPr/>
        </p:nvPicPr>
        <p:blipFill>
          <a:blip r:embed="rId4">
            <a:alphaModFix/>
          </a:blip>
          <a:stretch>
            <a:fillRect/>
          </a:stretch>
        </p:blipFill>
        <p:spPr>
          <a:xfrm>
            <a:off x="9914325" y="2532975"/>
            <a:ext cx="6899799" cy="3984250"/>
          </a:xfrm>
          <a:prstGeom prst="rect">
            <a:avLst/>
          </a:prstGeom>
          <a:noFill/>
          <a:ln>
            <a:noFill/>
          </a:ln>
        </p:spPr>
      </p:pic>
      <p:pic>
        <p:nvPicPr>
          <p:cNvPr id="199" name="Google Shape;199;g3cb7ed3e059_0_0" title="—Pngtree—monitor mockup desktop computer design_6122556.png"/>
          <p:cNvPicPr preferRelativeResize="0"/>
          <p:nvPr/>
        </p:nvPicPr>
        <p:blipFill>
          <a:blip r:embed="rId5">
            <a:alphaModFix/>
          </a:blip>
          <a:stretch>
            <a:fillRect/>
          </a:stretch>
        </p:blipFill>
        <p:spPr>
          <a:xfrm>
            <a:off x="9101221" y="887663"/>
            <a:ext cx="8511677" cy="8511677"/>
          </a:xfrm>
          <a:prstGeom prst="rect">
            <a:avLst/>
          </a:prstGeom>
          <a:noFill/>
          <a:ln>
            <a:noFill/>
          </a:ln>
        </p:spPr>
      </p:pic>
      <p:sp>
        <p:nvSpPr>
          <p:cNvPr id="200" name="Google Shape;200;g3cb7ed3e059_0_0"/>
          <p:cNvSpPr txBox="1"/>
          <p:nvPr/>
        </p:nvSpPr>
        <p:spPr>
          <a:xfrm>
            <a:off x="959000" y="4809001"/>
            <a:ext cx="7378200" cy="21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t/>
            </a:r>
            <a:endParaRPr/>
          </a:p>
        </p:txBody>
      </p:sp>
      <p:sp>
        <p:nvSpPr>
          <p:cNvPr id="201" name="Google Shape;201;g3cb7ed3e059_0_0"/>
          <p:cNvSpPr txBox="1"/>
          <p:nvPr/>
        </p:nvSpPr>
        <p:spPr>
          <a:xfrm>
            <a:off x="3132575" y="1302401"/>
            <a:ext cx="7378200" cy="8775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5700">
                <a:solidFill>
                  <a:srgbClr val="FFFFFF"/>
                </a:solidFill>
              </a:rPr>
              <a:t>Competing Application</a:t>
            </a:r>
            <a:endParaRPr sz="100"/>
          </a:p>
        </p:txBody>
      </p:sp>
      <p:sp>
        <p:nvSpPr>
          <p:cNvPr id="202" name="Google Shape;202;g3cb7ed3e059_0_0"/>
          <p:cNvSpPr txBox="1"/>
          <p:nvPr/>
        </p:nvSpPr>
        <p:spPr>
          <a:xfrm>
            <a:off x="959000" y="3057801"/>
            <a:ext cx="73782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FFFFFF"/>
                </a:solidFill>
              </a:rPr>
              <a:t>Lingvano</a:t>
            </a:r>
            <a:endParaRPr/>
          </a:p>
        </p:txBody>
      </p:sp>
      <p:sp>
        <p:nvSpPr>
          <p:cNvPr id="203" name="Google Shape;203;g3cb7ed3e059_0_0"/>
          <p:cNvSpPr txBox="1"/>
          <p:nvPr/>
        </p:nvSpPr>
        <p:spPr>
          <a:xfrm>
            <a:off x="1028875" y="4986775"/>
            <a:ext cx="7457400" cy="6927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lt1"/>
              </a:buClr>
              <a:buSzPts val="3300"/>
              <a:buFont typeface="Oswald"/>
              <a:buChar char="❖"/>
            </a:pPr>
            <a:r>
              <a:rPr lang="en-US" sz="3300">
                <a:solidFill>
                  <a:schemeClr val="lt1"/>
                </a:solidFill>
                <a:latin typeface="Oswald"/>
                <a:ea typeface="Oswald"/>
                <a:cs typeface="Oswald"/>
                <a:sym typeface="Oswald"/>
              </a:rPr>
              <a:t>Sign Language Web Application</a:t>
            </a:r>
            <a:endParaRPr sz="3300">
              <a:solidFill>
                <a:schemeClr val="lt1"/>
              </a:solidFill>
              <a:latin typeface="Oswald"/>
              <a:ea typeface="Oswald"/>
              <a:cs typeface="Oswald"/>
              <a:sym typeface="Oswald"/>
            </a:endParaRPr>
          </a:p>
        </p:txBody>
      </p:sp>
      <p:sp>
        <p:nvSpPr>
          <p:cNvPr id="204" name="Google Shape;204;g3cb7ed3e059_0_0"/>
          <p:cNvSpPr txBox="1"/>
          <p:nvPr/>
        </p:nvSpPr>
        <p:spPr>
          <a:xfrm>
            <a:off x="1065125" y="5813250"/>
            <a:ext cx="7457400" cy="12006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lt1"/>
              </a:buClr>
              <a:buSzPts val="3300"/>
              <a:buFont typeface="Oswald"/>
              <a:buChar char="❖"/>
            </a:pPr>
            <a:r>
              <a:rPr lang="en-US" sz="3300">
                <a:solidFill>
                  <a:schemeClr val="lt1"/>
                </a:solidFill>
                <a:latin typeface="Oswald"/>
                <a:ea typeface="Oswald"/>
                <a:cs typeface="Oswald"/>
                <a:sym typeface="Oswald"/>
              </a:rPr>
              <a:t>Displays videos with Multiple Choice Questions</a:t>
            </a:r>
            <a:endParaRPr sz="3300">
              <a:solidFill>
                <a:schemeClr val="lt1"/>
              </a:solidFill>
              <a:latin typeface="Oswald"/>
              <a:ea typeface="Oswald"/>
              <a:cs typeface="Oswald"/>
              <a:sym typeface="Oswald"/>
            </a:endParaRPr>
          </a:p>
        </p:txBody>
      </p:sp>
      <p:sp>
        <p:nvSpPr>
          <p:cNvPr id="205" name="Google Shape;205;g3cb7ed3e059_0_0"/>
          <p:cNvSpPr txBox="1"/>
          <p:nvPr/>
        </p:nvSpPr>
        <p:spPr>
          <a:xfrm>
            <a:off x="1101375" y="6925000"/>
            <a:ext cx="7457400" cy="12006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lt1"/>
              </a:buClr>
              <a:buSzPts val="3300"/>
              <a:buFont typeface="Oswald"/>
              <a:buChar char="❖"/>
            </a:pPr>
            <a:r>
              <a:rPr lang="en-US" sz="3300">
                <a:solidFill>
                  <a:schemeClr val="lt1"/>
                </a:solidFill>
                <a:latin typeface="Oswald"/>
                <a:ea typeface="Oswald"/>
                <a:cs typeface="Oswald"/>
                <a:sym typeface="Oswald"/>
              </a:rPr>
              <a:t>Progress through different chapters of learning</a:t>
            </a:r>
            <a:endParaRPr sz="3300">
              <a:solidFill>
                <a:schemeClr val="lt1"/>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5"/>
          <p:cNvSpPr/>
          <p:nvPr/>
        </p:nvSpPr>
        <p:spPr>
          <a:xfrm>
            <a:off x="5256949" y="-113502"/>
            <a:ext cx="11840849" cy="11599099"/>
          </a:xfrm>
          <a:custGeom>
            <a:rect b="b" l="l" r="r" t="t"/>
            <a:pathLst>
              <a:path extrusionOk="0" h="11599099" w="11840849">
                <a:moveTo>
                  <a:pt x="0" y="0"/>
                </a:moveTo>
                <a:lnTo>
                  <a:pt x="11840849" y="0"/>
                </a:lnTo>
                <a:lnTo>
                  <a:pt x="11840849" y="11599099"/>
                </a:lnTo>
                <a:lnTo>
                  <a:pt x="0" y="11599099"/>
                </a:lnTo>
                <a:lnTo>
                  <a:pt x="0" y="0"/>
                </a:lnTo>
                <a:close/>
              </a:path>
            </a:pathLst>
          </a:custGeom>
          <a:blipFill rotWithShape="1">
            <a:blip r:embed="rId3">
              <a:alphaModFix/>
            </a:blip>
            <a:stretch>
              <a:fillRect b="0" l="0" r="0" t="0"/>
            </a:stretch>
          </a:blipFill>
          <a:ln>
            <a:noFill/>
          </a:ln>
        </p:spPr>
      </p:sp>
      <p:grpSp>
        <p:nvGrpSpPr>
          <p:cNvPr id="211" name="Google Shape;211;p5"/>
          <p:cNvGrpSpPr/>
          <p:nvPr/>
        </p:nvGrpSpPr>
        <p:grpSpPr>
          <a:xfrm>
            <a:off x="-217801" y="-316731"/>
            <a:ext cx="18615164" cy="10920481"/>
            <a:chOff x="0" y="0"/>
            <a:chExt cx="24820218" cy="14560641"/>
          </a:xfrm>
        </p:grpSpPr>
        <p:sp>
          <p:nvSpPr>
            <p:cNvPr id="212" name="Google Shape;212;p5"/>
            <p:cNvSpPr/>
            <p:nvPr/>
          </p:nvSpPr>
          <p:spPr>
            <a:xfrm>
              <a:off x="0" y="7101485"/>
              <a:ext cx="8273406" cy="7459156"/>
            </a:xfrm>
            <a:custGeom>
              <a:rect b="b" l="l" r="r" t="t"/>
              <a:pathLst>
                <a:path extrusionOk="0" h="7459156" w="8273406">
                  <a:moveTo>
                    <a:pt x="0" y="0"/>
                  </a:moveTo>
                  <a:lnTo>
                    <a:pt x="8273406" y="0"/>
                  </a:lnTo>
                  <a:lnTo>
                    <a:pt x="8273406" y="7459156"/>
                  </a:lnTo>
                  <a:lnTo>
                    <a:pt x="0" y="7459156"/>
                  </a:lnTo>
                  <a:lnTo>
                    <a:pt x="0" y="0"/>
                  </a:lnTo>
                  <a:close/>
                </a:path>
              </a:pathLst>
            </a:custGeom>
            <a:blipFill rotWithShape="1">
              <a:blip r:embed="rId4">
                <a:alphaModFix amt="36000"/>
              </a:blip>
              <a:stretch>
                <a:fillRect b="0" l="-25495" r="-9822" t="0"/>
              </a:stretch>
            </a:blipFill>
            <a:ln>
              <a:noFill/>
            </a:ln>
          </p:spPr>
        </p:sp>
        <p:sp>
          <p:nvSpPr>
            <p:cNvPr id="213" name="Google Shape;213;p5"/>
            <p:cNvSpPr/>
            <p:nvPr/>
          </p:nvSpPr>
          <p:spPr>
            <a:xfrm>
              <a:off x="0" y="0"/>
              <a:ext cx="8273406" cy="7101485"/>
            </a:xfrm>
            <a:custGeom>
              <a:rect b="b" l="l" r="r" t="t"/>
              <a:pathLst>
                <a:path extrusionOk="0" h="7101485" w="8273406">
                  <a:moveTo>
                    <a:pt x="0" y="0"/>
                  </a:moveTo>
                  <a:lnTo>
                    <a:pt x="8273406" y="0"/>
                  </a:lnTo>
                  <a:lnTo>
                    <a:pt x="8273406" y="7101485"/>
                  </a:lnTo>
                  <a:lnTo>
                    <a:pt x="0" y="7101485"/>
                  </a:lnTo>
                  <a:lnTo>
                    <a:pt x="0" y="0"/>
                  </a:lnTo>
                  <a:close/>
                </a:path>
              </a:pathLst>
            </a:custGeom>
            <a:blipFill rotWithShape="1">
              <a:blip r:embed="rId4">
                <a:alphaModFix amt="36000"/>
              </a:blip>
              <a:stretch>
                <a:fillRect b="-5035" l="-25495" r="-9822" t="0"/>
              </a:stretch>
            </a:blipFill>
            <a:ln>
              <a:noFill/>
            </a:ln>
          </p:spPr>
        </p:sp>
        <p:sp>
          <p:nvSpPr>
            <p:cNvPr id="214" name="Google Shape;214;p5"/>
            <p:cNvSpPr/>
            <p:nvPr/>
          </p:nvSpPr>
          <p:spPr>
            <a:xfrm>
              <a:off x="8273406" y="7101485"/>
              <a:ext cx="8273406" cy="7459156"/>
            </a:xfrm>
            <a:custGeom>
              <a:rect b="b" l="l" r="r" t="t"/>
              <a:pathLst>
                <a:path extrusionOk="0" h="7459156" w="8273406">
                  <a:moveTo>
                    <a:pt x="0" y="0"/>
                  </a:moveTo>
                  <a:lnTo>
                    <a:pt x="8273406" y="0"/>
                  </a:lnTo>
                  <a:lnTo>
                    <a:pt x="8273406" y="7459156"/>
                  </a:lnTo>
                  <a:lnTo>
                    <a:pt x="0" y="7459156"/>
                  </a:lnTo>
                  <a:lnTo>
                    <a:pt x="0" y="0"/>
                  </a:lnTo>
                  <a:close/>
                </a:path>
              </a:pathLst>
            </a:custGeom>
            <a:blipFill rotWithShape="1">
              <a:blip r:embed="rId4">
                <a:alphaModFix amt="36000"/>
              </a:blip>
              <a:stretch>
                <a:fillRect b="0" l="-25495" r="-9822" t="0"/>
              </a:stretch>
            </a:blipFill>
            <a:ln>
              <a:noFill/>
            </a:ln>
          </p:spPr>
        </p:sp>
        <p:sp>
          <p:nvSpPr>
            <p:cNvPr id="215" name="Google Shape;215;p5"/>
            <p:cNvSpPr/>
            <p:nvPr/>
          </p:nvSpPr>
          <p:spPr>
            <a:xfrm>
              <a:off x="16546812" y="7101485"/>
              <a:ext cx="8273406" cy="7459156"/>
            </a:xfrm>
            <a:custGeom>
              <a:rect b="b" l="l" r="r" t="t"/>
              <a:pathLst>
                <a:path extrusionOk="0" h="7459156" w="8273406">
                  <a:moveTo>
                    <a:pt x="0" y="0"/>
                  </a:moveTo>
                  <a:lnTo>
                    <a:pt x="8273407" y="0"/>
                  </a:lnTo>
                  <a:lnTo>
                    <a:pt x="8273407" y="7459156"/>
                  </a:lnTo>
                  <a:lnTo>
                    <a:pt x="0" y="7459156"/>
                  </a:lnTo>
                  <a:lnTo>
                    <a:pt x="0" y="0"/>
                  </a:lnTo>
                  <a:close/>
                </a:path>
              </a:pathLst>
            </a:custGeom>
            <a:blipFill rotWithShape="1">
              <a:blip r:embed="rId4">
                <a:alphaModFix amt="36000"/>
              </a:blip>
              <a:stretch>
                <a:fillRect b="0" l="-25495" r="-9822" t="0"/>
              </a:stretch>
            </a:blipFill>
            <a:ln>
              <a:noFill/>
            </a:ln>
          </p:spPr>
        </p:sp>
        <p:sp>
          <p:nvSpPr>
            <p:cNvPr id="216" name="Google Shape;216;p5"/>
            <p:cNvSpPr/>
            <p:nvPr/>
          </p:nvSpPr>
          <p:spPr>
            <a:xfrm>
              <a:off x="8273406" y="0"/>
              <a:ext cx="8273406" cy="7101485"/>
            </a:xfrm>
            <a:custGeom>
              <a:rect b="b" l="l" r="r" t="t"/>
              <a:pathLst>
                <a:path extrusionOk="0" h="7101485" w="8273406">
                  <a:moveTo>
                    <a:pt x="0" y="0"/>
                  </a:moveTo>
                  <a:lnTo>
                    <a:pt x="8273406" y="0"/>
                  </a:lnTo>
                  <a:lnTo>
                    <a:pt x="8273406" y="7101485"/>
                  </a:lnTo>
                  <a:lnTo>
                    <a:pt x="0" y="7101485"/>
                  </a:lnTo>
                  <a:lnTo>
                    <a:pt x="0" y="0"/>
                  </a:lnTo>
                  <a:close/>
                </a:path>
              </a:pathLst>
            </a:custGeom>
            <a:blipFill rotWithShape="1">
              <a:blip r:embed="rId4">
                <a:alphaModFix amt="36000"/>
              </a:blip>
              <a:stretch>
                <a:fillRect b="-5035" l="-25495" r="-9822" t="0"/>
              </a:stretch>
            </a:blipFill>
            <a:ln>
              <a:noFill/>
            </a:ln>
          </p:spPr>
        </p:sp>
        <p:sp>
          <p:nvSpPr>
            <p:cNvPr id="217" name="Google Shape;217;p5"/>
            <p:cNvSpPr/>
            <p:nvPr/>
          </p:nvSpPr>
          <p:spPr>
            <a:xfrm>
              <a:off x="16546812" y="0"/>
              <a:ext cx="8273406" cy="7101485"/>
            </a:xfrm>
            <a:custGeom>
              <a:rect b="b" l="l" r="r" t="t"/>
              <a:pathLst>
                <a:path extrusionOk="0" h="7101485" w="8273406">
                  <a:moveTo>
                    <a:pt x="0" y="0"/>
                  </a:moveTo>
                  <a:lnTo>
                    <a:pt x="8273407" y="0"/>
                  </a:lnTo>
                  <a:lnTo>
                    <a:pt x="8273407" y="7101485"/>
                  </a:lnTo>
                  <a:lnTo>
                    <a:pt x="0" y="7101485"/>
                  </a:lnTo>
                  <a:lnTo>
                    <a:pt x="0" y="0"/>
                  </a:lnTo>
                  <a:close/>
                </a:path>
              </a:pathLst>
            </a:custGeom>
            <a:blipFill rotWithShape="1">
              <a:blip r:embed="rId4">
                <a:alphaModFix amt="36000"/>
              </a:blip>
              <a:stretch>
                <a:fillRect b="-5035" l="-25495" r="-9822" t="0"/>
              </a:stretch>
            </a:blipFill>
            <a:ln>
              <a:noFill/>
            </a:ln>
          </p:spPr>
        </p:sp>
      </p:grpSp>
      <p:sp>
        <p:nvSpPr>
          <p:cNvPr id="218" name="Google Shape;218;p5"/>
          <p:cNvSpPr txBox="1"/>
          <p:nvPr/>
        </p:nvSpPr>
        <p:spPr>
          <a:xfrm>
            <a:off x="890224" y="923925"/>
            <a:ext cx="16507500" cy="104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800">
                <a:solidFill>
                  <a:srgbClr val="0042FF"/>
                </a:solidFill>
              </a:rPr>
              <a:t>What Problems does Lingvano Have?</a:t>
            </a:r>
            <a:endParaRPr/>
          </a:p>
        </p:txBody>
      </p:sp>
      <p:grpSp>
        <p:nvGrpSpPr>
          <p:cNvPr id="219" name="Google Shape;219;p5"/>
          <p:cNvGrpSpPr/>
          <p:nvPr/>
        </p:nvGrpSpPr>
        <p:grpSpPr>
          <a:xfrm>
            <a:off x="1358048" y="2912933"/>
            <a:ext cx="1111016" cy="1111016"/>
            <a:chOff x="0" y="0"/>
            <a:chExt cx="812800" cy="812800"/>
          </a:xfrm>
        </p:grpSpPr>
        <p:sp>
          <p:nvSpPr>
            <p:cNvPr id="220" name="Google Shape;220;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txBox="1"/>
            <p:nvPr/>
          </p:nvSpPr>
          <p:spPr>
            <a:xfrm>
              <a:off x="76200" y="76200"/>
              <a:ext cx="660300" cy="6603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Open Sans"/>
                  <a:ea typeface="Open Sans"/>
                  <a:cs typeface="Open Sans"/>
                  <a:sym typeface="Open Sans"/>
                </a:rPr>
                <a:t>1</a:t>
              </a:r>
              <a:endParaRPr/>
            </a:p>
          </p:txBody>
        </p:sp>
      </p:grpSp>
      <p:sp>
        <p:nvSpPr>
          <p:cNvPr id="222" name="Google Shape;222;p5"/>
          <p:cNvSpPr txBox="1"/>
          <p:nvPr/>
        </p:nvSpPr>
        <p:spPr>
          <a:xfrm>
            <a:off x="7490986" y="6626842"/>
            <a:ext cx="3306000" cy="5541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599"/>
              <a:t>Only Quizzes</a:t>
            </a:r>
            <a:endParaRPr/>
          </a:p>
        </p:txBody>
      </p:sp>
      <p:sp>
        <p:nvSpPr>
          <p:cNvPr id="223" name="Google Shape;223;p5"/>
          <p:cNvSpPr txBox="1"/>
          <p:nvPr/>
        </p:nvSpPr>
        <p:spPr>
          <a:xfrm>
            <a:off x="7436799" y="7569903"/>
            <a:ext cx="3306000" cy="738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000">
                <a:latin typeface="Libre Baskerville"/>
                <a:ea typeface="Libre Baskerville"/>
                <a:cs typeface="Libre Baskerville"/>
                <a:sym typeface="Libre Baskerville"/>
              </a:rPr>
              <a:t>Encourages temporary memorization on topics</a:t>
            </a:r>
            <a:endParaRPr/>
          </a:p>
        </p:txBody>
      </p:sp>
      <p:sp>
        <p:nvSpPr>
          <p:cNvPr id="224" name="Google Shape;224;p5"/>
          <p:cNvSpPr txBox="1"/>
          <p:nvPr/>
        </p:nvSpPr>
        <p:spPr>
          <a:xfrm>
            <a:off x="1528298" y="6681067"/>
            <a:ext cx="3306000" cy="5541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599"/>
              <a:t>Simple</a:t>
            </a:r>
            <a:endParaRPr/>
          </a:p>
        </p:txBody>
      </p:sp>
      <p:sp>
        <p:nvSpPr>
          <p:cNvPr id="225" name="Google Shape;225;p5"/>
          <p:cNvSpPr txBox="1"/>
          <p:nvPr/>
        </p:nvSpPr>
        <p:spPr>
          <a:xfrm>
            <a:off x="1528298" y="7647353"/>
            <a:ext cx="33060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000">
                <a:latin typeface="Libre Baskerville"/>
                <a:ea typeface="Libre Baskerville"/>
                <a:cs typeface="Libre Baskerville"/>
                <a:sym typeface="Libre Baskerville"/>
              </a:rPr>
              <a:t>Design is minimal</a:t>
            </a:r>
            <a:endParaRPr/>
          </a:p>
        </p:txBody>
      </p:sp>
      <p:sp>
        <p:nvSpPr>
          <p:cNvPr id="226" name="Google Shape;226;p5"/>
          <p:cNvSpPr txBox="1"/>
          <p:nvPr/>
        </p:nvSpPr>
        <p:spPr>
          <a:xfrm>
            <a:off x="11951475" y="6626850"/>
            <a:ext cx="6075600" cy="5541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3599"/>
              <a:t>Progression</a:t>
            </a:r>
            <a:endParaRPr/>
          </a:p>
        </p:txBody>
      </p:sp>
      <p:sp>
        <p:nvSpPr>
          <p:cNvPr id="227" name="Google Shape;227;p5"/>
          <p:cNvSpPr txBox="1"/>
          <p:nvPr/>
        </p:nvSpPr>
        <p:spPr>
          <a:xfrm>
            <a:off x="13336277" y="7569903"/>
            <a:ext cx="3306000" cy="738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000">
                <a:latin typeface="Libre Baskerville"/>
                <a:ea typeface="Libre Baskerville"/>
                <a:cs typeface="Libre Baskerville"/>
                <a:sym typeface="Libre Baskerville"/>
              </a:rPr>
              <a:t>Only real progression is streaks</a:t>
            </a:r>
            <a:endParaRPr/>
          </a:p>
        </p:txBody>
      </p:sp>
      <p:pic>
        <p:nvPicPr>
          <p:cNvPr id="228" name="Google Shape;228;p5"/>
          <p:cNvPicPr preferRelativeResize="0"/>
          <p:nvPr/>
        </p:nvPicPr>
        <p:blipFill>
          <a:blip r:embed="rId5">
            <a:alphaModFix/>
          </a:blip>
          <a:stretch>
            <a:fillRect/>
          </a:stretch>
        </p:blipFill>
        <p:spPr>
          <a:xfrm>
            <a:off x="6519225" y="2377775"/>
            <a:ext cx="5247826" cy="3066601"/>
          </a:xfrm>
          <a:prstGeom prst="rect">
            <a:avLst/>
          </a:prstGeom>
          <a:noFill/>
          <a:ln>
            <a:noFill/>
          </a:ln>
        </p:spPr>
      </p:pic>
      <p:pic>
        <p:nvPicPr>
          <p:cNvPr id="229" name="Google Shape;229;p5" title="—Pngtree—monitor mockup desktop computer design_6122556.png"/>
          <p:cNvPicPr preferRelativeResize="0"/>
          <p:nvPr/>
        </p:nvPicPr>
        <p:blipFill>
          <a:blip r:embed="rId6">
            <a:alphaModFix/>
          </a:blip>
          <a:stretch>
            <a:fillRect/>
          </a:stretch>
        </p:blipFill>
        <p:spPr>
          <a:xfrm>
            <a:off x="5910900" y="1103750"/>
            <a:ext cx="6466150" cy="6466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cb7ed3e059_0_139"/>
          <p:cNvSpPr/>
          <p:nvPr/>
        </p:nvSpPr>
        <p:spPr>
          <a:xfrm>
            <a:off x="5256949" y="-113502"/>
            <a:ext cx="11840849" cy="11599099"/>
          </a:xfrm>
          <a:custGeom>
            <a:rect b="b" l="l" r="r" t="t"/>
            <a:pathLst>
              <a:path extrusionOk="0" h="11599099" w="11840849">
                <a:moveTo>
                  <a:pt x="0" y="0"/>
                </a:moveTo>
                <a:lnTo>
                  <a:pt x="11840849" y="0"/>
                </a:lnTo>
                <a:lnTo>
                  <a:pt x="11840849" y="11599099"/>
                </a:lnTo>
                <a:lnTo>
                  <a:pt x="0" y="11599099"/>
                </a:lnTo>
                <a:lnTo>
                  <a:pt x="0" y="0"/>
                </a:lnTo>
                <a:close/>
              </a:path>
            </a:pathLst>
          </a:custGeom>
          <a:blipFill rotWithShape="1">
            <a:blip r:embed="rId3">
              <a:alphaModFix/>
            </a:blip>
            <a:stretch>
              <a:fillRect b="0" l="0" r="0" t="0"/>
            </a:stretch>
          </a:blipFill>
          <a:ln>
            <a:noFill/>
          </a:ln>
        </p:spPr>
      </p:sp>
      <p:grpSp>
        <p:nvGrpSpPr>
          <p:cNvPr id="235" name="Google Shape;235;g3cb7ed3e059_0_139"/>
          <p:cNvGrpSpPr/>
          <p:nvPr/>
        </p:nvGrpSpPr>
        <p:grpSpPr>
          <a:xfrm>
            <a:off x="-31951" y="-316743"/>
            <a:ext cx="18615164" cy="10920481"/>
            <a:chOff x="0" y="0"/>
            <a:chExt cx="24820218" cy="14560641"/>
          </a:xfrm>
        </p:grpSpPr>
        <p:sp>
          <p:nvSpPr>
            <p:cNvPr id="236" name="Google Shape;236;g3cb7ed3e059_0_139"/>
            <p:cNvSpPr/>
            <p:nvPr/>
          </p:nvSpPr>
          <p:spPr>
            <a:xfrm>
              <a:off x="0" y="7101485"/>
              <a:ext cx="8273406" cy="7459156"/>
            </a:xfrm>
            <a:custGeom>
              <a:rect b="b" l="l" r="r" t="t"/>
              <a:pathLst>
                <a:path extrusionOk="0" h="7459156" w="8273406">
                  <a:moveTo>
                    <a:pt x="0" y="0"/>
                  </a:moveTo>
                  <a:lnTo>
                    <a:pt x="8273406" y="0"/>
                  </a:lnTo>
                  <a:lnTo>
                    <a:pt x="8273406" y="7459156"/>
                  </a:lnTo>
                  <a:lnTo>
                    <a:pt x="0" y="7459156"/>
                  </a:lnTo>
                  <a:lnTo>
                    <a:pt x="0" y="0"/>
                  </a:lnTo>
                  <a:close/>
                </a:path>
              </a:pathLst>
            </a:custGeom>
            <a:blipFill rotWithShape="1">
              <a:blip r:embed="rId4">
                <a:alphaModFix amt="36000"/>
              </a:blip>
              <a:stretch>
                <a:fillRect b="0" l="-25499" r="-9818" t="0"/>
              </a:stretch>
            </a:blipFill>
            <a:ln>
              <a:noFill/>
            </a:ln>
          </p:spPr>
        </p:sp>
        <p:sp>
          <p:nvSpPr>
            <p:cNvPr id="237" name="Google Shape;237;g3cb7ed3e059_0_139"/>
            <p:cNvSpPr/>
            <p:nvPr/>
          </p:nvSpPr>
          <p:spPr>
            <a:xfrm>
              <a:off x="0" y="0"/>
              <a:ext cx="8273406" cy="7101485"/>
            </a:xfrm>
            <a:custGeom>
              <a:rect b="b" l="l" r="r" t="t"/>
              <a:pathLst>
                <a:path extrusionOk="0" h="7101485" w="8273406">
                  <a:moveTo>
                    <a:pt x="0" y="0"/>
                  </a:moveTo>
                  <a:lnTo>
                    <a:pt x="8273406" y="0"/>
                  </a:lnTo>
                  <a:lnTo>
                    <a:pt x="8273406" y="7101485"/>
                  </a:lnTo>
                  <a:lnTo>
                    <a:pt x="0" y="7101485"/>
                  </a:lnTo>
                  <a:lnTo>
                    <a:pt x="0" y="0"/>
                  </a:lnTo>
                  <a:close/>
                </a:path>
              </a:pathLst>
            </a:custGeom>
            <a:blipFill rotWithShape="1">
              <a:blip r:embed="rId4">
                <a:alphaModFix amt="36000"/>
              </a:blip>
              <a:stretch>
                <a:fillRect b="-5039" l="-25499" r="-9818" t="0"/>
              </a:stretch>
            </a:blipFill>
            <a:ln>
              <a:noFill/>
            </a:ln>
          </p:spPr>
        </p:sp>
        <p:sp>
          <p:nvSpPr>
            <p:cNvPr id="238" name="Google Shape;238;g3cb7ed3e059_0_139"/>
            <p:cNvSpPr/>
            <p:nvPr/>
          </p:nvSpPr>
          <p:spPr>
            <a:xfrm>
              <a:off x="8273406" y="7101485"/>
              <a:ext cx="8273406" cy="7459156"/>
            </a:xfrm>
            <a:custGeom>
              <a:rect b="b" l="l" r="r" t="t"/>
              <a:pathLst>
                <a:path extrusionOk="0" h="7459156" w="8273406">
                  <a:moveTo>
                    <a:pt x="0" y="0"/>
                  </a:moveTo>
                  <a:lnTo>
                    <a:pt x="8273406" y="0"/>
                  </a:lnTo>
                  <a:lnTo>
                    <a:pt x="8273406" y="7459156"/>
                  </a:lnTo>
                  <a:lnTo>
                    <a:pt x="0" y="7459156"/>
                  </a:lnTo>
                  <a:lnTo>
                    <a:pt x="0" y="0"/>
                  </a:lnTo>
                  <a:close/>
                </a:path>
              </a:pathLst>
            </a:custGeom>
            <a:blipFill rotWithShape="1">
              <a:blip r:embed="rId4">
                <a:alphaModFix amt="36000"/>
              </a:blip>
              <a:stretch>
                <a:fillRect b="0" l="-25499" r="-9818" t="0"/>
              </a:stretch>
            </a:blipFill>
            <a:ln>
              <a:noFill/>
            </a:ln>
          </p:spPr>
        </p:sp>
        <p:sp>
          <p:nvSpPr>
            <p:cNvPr id="239" name="Google Shape;239;g3cb7ed3e059_0_139"/>
            <p:cNvSpPr/>
            <p:nvPr/>
          </p:nvSpPr>
          <p:spPr>
            <a:xfrm>
              <a:off x="16546812" y="7101485"/>
              <a:ext cx="8273406" cy="7459156"/>
            </a:xfrm>
            <a:custGeom>
              <a:rect b="b" l="l" r="r" t="t"/>
              <a:pathLst>
                <a:path extrusionOk="0" h="7459156" w="8273406">
                  <a:moveTo>
                    <a:pt x="0" y="0"/>
                  </a:moveTo>
                  <a:lnTo>
                    <a:pt x="8273407" y="0"/>
                  </a:lnTo>
                  <a:lnTo>
                    <a:pt x="8273407" y="7459156"/>
                  </a:lnTo>
                  <a:lnTo>
                    <a:pt x="0" y="7459156"/>
                  </a:lnTo>
                  <a:lnTo>
                    <a:pt x="0" y="0"/>
                  </a:lnTo>
                  <a:close/>
                </a:path>
              </a:pathLst>
            </a:custGeom>
            <a:blipFill rotWithShape="1">
              <a:blip r:embed="rId4">
                <a:alphaModFix amt="36000"/>
              </a:blip>
              <a:stretch>
                <a:fillRect b="0" l="-25499" r="-9818" t="0"/>
              </a:stretch>
            </a:blipFill>
            <a:ln>
              <a:noFill/>
            </a:ln>
          </p:spPr>
        </p:sp>
        <p:sp>
          <p:nvSpPr>
            <p:cNvPr id="240" name="Google Shape;240;g3cb7ed3e059_0_139"/>
            <p:cNvSpPr/>
            <p:nvPr/>
          </p:nvSpPr>
          <p:spPr>
            <a:xfrm>
              <a:off x="8273406" y="0"/>
              <a:ext cx="8273406" cy="7101485"/>
            </a:xfrm>
            <a:custGeom>
              <a:rect b="b" l="l" r="r" t="t"/>
              <a:pathLst>
                <a:path extrusionOk="0" h="7101485" w="8273406">
                  <a:moveTo>
                    <a:pt x="0" y="0"/>
                  </a:moveTo>
                  <a:lnTo>
                    <a:pt x="8273406" y="0"/>
                  </a:lnTo>
                  <a:lnTo>
                    <a:pt x="8273406" y="7101485"/>
                  </a:lnTo>
                  <a:lnTo>
                    <a:pt x="0" y="7101485"/>
                  </a:lnTo>
                  <a:lnTo>
                    <a:pt x="0" y="0"/>
                  </a:lnTo>
                  <a:close/>
                </a:path>
              </a:pathLst>
            </a:custGeom>
            <a:blipFill rotWithShape="1">
              <a:blip r:embed="rId4">
                <a:alphaModFix amt="36000"/>
              </a:blip>
              <a:stretch>
                <a:fillRect b="-5039" l="-25499" r="-9818" t="0"/>
              </a:stretch>
            </a:blipFill>
            <a:ln>
              <a:noFill/>
            </a:ln>
          </p:spPr>
        </p:sp>
        <p:sp>
          <p:nvSpPr>
            <p:cNvPr id="241" name="Google Shape;241;g3cb7ed3e059_0_139"/>
            <p:cNvSpPr/>
            <p:nvPr/>
          </p:nvSpPr>
          <p:spPr>
            <a:xfrm>
              <a:off x="16546812" y="0"/>
              <a:ext cx="8273406" cy="7101485"/>
            </a:xfrm>
            <a:custGeom>
              <a:rect b="b" l="l" r="r" t="t"/>
              <a:pathLst>
                <a:path extrusionOk="0" h="7101485" w="8273406">
                  <a:moveTo>
                    <a:pt x="0" y="0"/>
                  </a:moveTo>
                  <a:lnTo>
                    <a:pt x="8273407" y="0"/>
                  </a:lnTo>
                  <a:lnTo>
                    <a:pt x="8273407" y="7101485"/>
                  </a:lnTo>
                  <a:lnTo>
                    <a:pt x="0" y="7101485"/>
                  </a:lnTo>
                  <a:lnTo>
                    <a:pt x="0" y="0"/>
                  </a:lnTo>
                  <a:close/>
                </a:path>
              </a:pathLst>
            </a:custGeom>
            <a:blipFill rotWithShape="1">
              <a:blip r:embed="rId4">
                <a:alphaModFix amt="36000"/>
              </a:blip>
              <a:stretch>
                <a:fillRect b="-5039" l="-25499" r="-9818" t="0"/>
              </a:stretch>
            </a:blipFill>
            <a:ln>
              <a:noFill/>
            </a:ln>
          </p:spPr>
        </p:sp>
      </p:grpSp>
      <p:sp>
        <p:nvSpPr>
          <p:cNvPr id="242" name="Google Shape;242;g3cb7ed3e059_0_139"/>
          <p:cNvSpPr txBox="1"/>
          <p:nvPr/>
        </p:nvSpPr>
        <p:spPr>
          <a:xfrm>
            <a:off x="890224" y="923925"/>
            <a:ext cx="16507500" cy="104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800">
                <a:solidFill>
                  <a:srgbClr val="0042FF"/>
                </a:solidFill>
              </a:rPr>
              <a:t>What Problems does Lingvano Have?</a:t>
            </a:r>
            <a:endParaRPr/>
          </a:p>
        </p:txBody>
      </p:sp>
      <p:grpSp>
        <p:nvGrpSpPr>
          <p:cNvPr id="243" name="Google Shape;243;g3cb7ed3e059_0_139"/>
          <p:cNvGrpSpPr/>
          <p:nvPr/>
        </p:nvGrpSpPr>
        <p:grpSpPr>
          <a:xfrm>
            <a:off x="1358048" y="2912933"/>
            <a:ext cx="1111016" cy="1111016"/>
            <a:chOff x="0" y="0"/>
            <a:chExt cx="812800" cy="812800"/>
          </a:xfrm>
        </p:grpSpPr>
        <p:sp>
          <p:nvSpPr>
            <p:cNvPr id="244" name="Google Shape;244;g3cb7ed3e059_0_1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cb7ed3e059_0_139"/>
            <p:cNvSpPr txBox="1"/>
            <p:nvPr/>
          </p:nvSpPr>
          <p:spPr>
            <a:xfrm>
              <a:off x="76200" y="76200"/>
              <a:ext cx="660300" cy="6603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Open Sans"/>
                  <a:ea typeface="Open Sans"/>
                  <a:cs typeface="Open Sans"/>
                  <a:sym typeface="Open Sans"/>
                </a:rPr>
                <a:t>1</a:t>
              </a:r>
              <a:endParaRPr/>
            </a:p>
          </p:txBody>
        </p:sp>
      </p:grpSp>
      <p:pic>
        <p:nvPicPr>
          <p:cNvPr id="246" name="Google Shape;246;g3cb7ed3e059_0_139"/>
          <p:cNvPicPr preferRelativeResize="0"/>
          <p:nvPr/>
        </p:nvPicPr>
        <p:blipFill>
          <a:blip r:embed="rId5">
            <a:alphaModFix/>
          </a:blip>
          <a:stretch>
            <a:fillRect/>
          </a:stretch>
        </p:blipFill>
        <p:spPr>
          <a:xfrm>
            <a:off x="12820951" y="2173226"/>
            <a:ext cx="2541996" cy="1046700"/>
          </a:xfrm>
          <a:prstGeom prst="rect">
            <a:avLst/>
          </a:prstGeom>
          <a:noFill/>
          <a:ln>
            <a:noFill/>
          </a:ln>
        </p:spPr>
      </p:pic>
      <p:pic>
        <p:nvPicPr>
          <p:cNvPr id="247" name="Google Shape;247;g3cb7ed3e059_0_139"/>
          <p:cNvPicPr preferRelativeResize="0"/>
          <p:nvPr/>
        </p:nvPicPr>
        <p:blipFill>
          <a:blip r:embed="rId6">
            <a:alphaModFix/>
          </a:blip>
          <a:stretch>
            <a:fillRect/>
          </a:stretch>
        </p:blipFill>
        <p:spPr>
          <a:xfrm>
            <a:off x="475225" y="3641722"/>
            <a:ext cx="7043425" cy="3951601"/>
          </a:xfrm>
          <a:prstGeom prst="rect">
            <a:avLst/>
          </a:prstGeom>
          <a:noFill/>
          <a:ln>
            <a:noFill/>
          </a:ln>
        </p:spPr>
      </p:pic>
      <p:cxnSp>
        <p:nvCxnSpPr>
          <p:cNvPr id="248" name="Google Shape;248;g3cb7ed3e059_0_139"/>
          <p:cNvCxnSpPr/>
          <p:nvPr/>
        </p:nvCxnSpPr>
        <p:spPr>
          <a:xfrm rot="10800000">
            <a:off x="6323125" y="7198225"/>
            <a:ext cx="1068600" cy="1223700"/>
          </a:xfrm>
          <a:prstGeom prst="straightConnector1">
            <a:avLst/>
          </a:prstGeom>
          <a:noFill/>
          <a:ln cap="flat" cmpd="sng" w="38100">
            <a:solidFill>
              <a:schemeClr val="dk2"/>
            </a:solidFill>
            <a:prstDash val="solid"/>
            <a:round/>
            <a:headEnd len="med" w="med" type="none"/>
            <a:tailEnd len="med" w="med" type="triangle"/>
          </a:ln>
        </p:spPr>
      </p:cxnSp>
      <p:sp>
        <p:nvSpPr>
          <p:cNvPr id="249" name="Google Shape;249;g3cb7ed3e059_0_139"/>
          <p:cNvSpPr txBox="1"/>
          <p:nvPr/>
        </p:nvSpPr>
        <p:spPr>
          <a:xfrm>
            <a:off x="5501024" y="8618900"/>
            <a:ext cx="3819000" cy="369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2400">
                <a:solidFill>
                  <a:srgbClr val="0042FF"/>
                </a:solidFill>
              </a:rPr>
              <a:t>White Space</a:t>
            </a:r>
            <a:endParaRPr sz="2400"/>
          </a:p>
        </p:txBody>
      </p:sp>
      <p:cxnSp>
        <p:nvCxnSpPr>
          <p:cNvPr id="250" name="Google Shape;250;g3cb7ed3e059_0_139"/>
          <p:cNvCxnSpPr/>
          <p:nvPr/>
        </p:nvCxnSpPr>
        <p:spPr>
          <a:xfrm flipH="1" rot="10800000">
            <a:off x="12007100" y="3052925"/>
            <a:ext cx="973200" cy="591000"/>
          </a:xfrm>
          <a:prstGeom prst="straightConnector1">
            <a:avLst/>
          </a:prstGeom>
          <a:noFill/>
          <a:ln cap="flat" cmpd="sng" w="38100">
            <a:solidFill>
              <a:schemeClr val="dk2"/>
            </a:solidFill>
            <a:prstDash val="solid"/>
            <a:round/>
            <a:headEnd len="med" w="med" type="none"/>
            <a:tailEnd len="med" w="med" type="triangle"/>
          </a:ln>
        </p:spPr>
      </p:cxnSp>
      <p:sp>
        <p:nvSpPr>
          <p:cNvPr id="251" name="Google Shape;251;g3cb7ed3e059_0_139"/>
          <p:cNvSpPr txBox="1"/>
          <p:nvPr/>
        </p:nvSpPr>
        <p:spPr>
          <a:xfrm>
            <a:off x="8797449" y="3643925"/>
            <a:ext cx="3819000" cy="369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2400">
                <a:solidFill>
                  <a:srgbClr val="0042FF"/>
                </a:solidFill>
              </a:rPr>
              <a:t>Minimal Progression</a:t>
            </a:r>
            <a:endParaRPr sz="2400"/>
          </a:p>
        </p:txBody>
      </p:sp>
      <p:pic>
        <p:nvPicPr>
          <p:cNvPr id="252" name="Google Shape;252;g3cb7ed3e059_0_139"/>
          <p:cNvPicPr preferRelativeResize="0"/>
          <p:nvPr/>
        </p:nvPicPr>
        <p:blipFill>
          <a:blip r:embed="rId7">
            <a:alphaModFix/>
          </a:blip>
          <a:stretch>
            <a:fillRect/>
          </a:stretch>
        </p:blipFill>
        <p:spPr>
          <a:xfrm>
            <a:off x="11478445" y="6191675"/>
            <a:ext cx="6105225" cy="3366176"/>
          </a:xfrm>
          <a:prstGeom prst="rect">
            <a:avLst/>
          </a:prstGeom>
          <a:noFill/>
          <a:ln>
            <a:noFill/>
          </a:ln>
        </p:spPr>
      </p:pic>
      <p:cxnSp>
        <p:nvCxnSpPr>
          <p:cNvPr id="253" name="Google Shape;253;g3cb7ed3e059_0_139"/>
          <p:cNvCxnSpPr/>
          <p:nvPr/>
        </p:nvCxnSpPr>
        <p:spPr>
          <a:xfrm>
            <a:off x="11139800" y="7797325"/>
            <a:ext cx="764100" cy="624600"/>
          </a:xfrm>
          <a:prstGeom prst="straightConnector1">
            <a:avLst/>
          </a:prstGeom>
          <a:noFill/>
          <a:ln cap="flat" cmpd="sng" w="38100">
            <a:solidFill>
              <a:schemeClr val="dk2"/>
            </a:solidFill>
            <a:prstDash val="solid"/>
            <a:round/>
            <a:headEnd len="med" w="med" type="none"/>
            <a:tailEnd len="med" w="med" type="triangle"/>
          </a:ln>
        </p:spPr>
      </p:cxnSp>
      <p:sp>
        <p:nvSpPr>
          <p:cNvPr id="254" name="Google Shape;254;g3cb7ed3e059_0_139"/>
          <p:cNvSpPr txBox="1"/>
          <p:nvPr/>
        </p:nvSpPr>
        <p:spPr>
          <a:xfrm>
            <a:off x="8508449" y="7198225"/>
            <a:ext cx="3819000" cy="369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2400">
                <a:solidFill>
                  <a:srgbClr val="0042FF"/>
                </a:solidFill>
              </a:rPr>
              <a:t>Repetitive</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